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41"/>
  </p:notesMasterIdLst>
  <p:handoutMasterIdLst>
    <p:handoutMasterId r:id="rId42"/>
  </p:handoutMasterIdLst>
  <p:sldIdLst>
    <p:sldId id="256" r:id="rId5"/>
    <p:sldId id="897" r:id="rId6"/>
    <p:sldId id="885" r:id="rId7"/>
    <p:sldId id="886" r:id="rId8"/>
    <p:sldId id="422" r:id="rId9"/>
    <p:sldId id="424" r:id="rId10"/>
    <p:sldId id="423" r:id="rId11"/>
    <p:sldId id="428" r:id="rId12"/>
    <p:sldId id="898" r:id="rId13"/>
    <p:sldId id="899" r:id="rId14"/>
    <p:sldId id="903" r:id="rId15"/>
    <p:sldId id="902" r:id="rId16"/>
    <p:sldId id="425" r:id="rId17"/>
    <p:sldId id="427" r:id="rId18"/>
    <p:sldId id="421" r:id="rId19"/>
    <p:sldId id="432" r:id="rId20"/>
    <p:sldId id="399" r:id="rId21"/>
    <p:sldId id="882" r:id="rId22"/>
    <p:sldId id="414" r:id="rId23"/>
    <p:sldId id="406" r:id="rId24"/>
    <p:sldId id="887" r:id="rId25"/>
    <p:sldId id="888" r:id="rId26"/>
    <p:sldId id="889" r:id="rId27"/>
    <p:sldId id="890" r:id="rId28"/>
    <p:sldId id="891" r:id="rId29"/>
    <p:sldId id="892" r:id="rId30"/>
    <p:sldId id="893" r:id="rId31"/>
    <p:sldId id="894" r:id="rId32"/>
    <p:sldId id="895" r:id="rId33"/>
    <p:sldId id="896" r:id="rId34"/>
    <p:sldId id="910" r:id="rId35"/>
    <p:sldId id="913" r:id="rId36"/>
    <p:sldId id="912" r:id="rId37"/>
    <p:sldId id="410" r:id="rId38"/>
    <p:sldId id="904" r:id="rId39"/>
    <p:sldId id="293" r:id="rId4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3A8834-B583-493B-27FD-DCEF31A90383}" name="Eva Matišáková" initials="EM" userId="Eva Matišáková" providerId="None"/>
  <p188:author id="{A0054986-B45D-DC87-7913-1488EA6A7451}" name="Miroslav Kohút" initials="MK" userId="Miroslav Kohú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72D"/>
    <a:srgbClr val="0F4EFF"/>
    <a:srgbClr val="58FFDA"/>
    <a:srgbClr val="00F6C0"/>
    <a:srgbClr val="1772BD"/>
    <a:srgbClr val="FFFFFF"/>
    <a:srgbClr val="000000"/>
    <a:srgbClr val="20495B"/>
    <a:srgbClr val="FCD6CC"/>
    <a:srgbClr val="F79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980" autoAdjust="0"/>
  </p:normalViewPr>
  <p:slideViewPr>
    <p:cSldViewPr snapToGrid="0">
      <p:cViewPr varScale="1">
        <p:scale>
          <a:sx n="77" d="100"/>
          <a:sy n="77" d="100"/>
        </p:scale>
        <p:origin x="22" y="60"/>
      </p:cViewPr>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3" d="100"/>
          <a:sy n="63" d="100"/>
        </p:scale>
        <p:origin x="2071"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6.xml"/><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id="{974896C4-91C5-492E-93A9-B470F47AB2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k-SK"/>
              <a:t>rfgggggggggggggggggggggggggggggggggg</a:t>
            </a:r>
          </a:p>
        </p:txBody>
      </p:sp>
      <p:sp>
        <p:nvSpPr>
          <p:cNvPr id="3" name="Zástupný objekt pre dátum 2">
            <a:extLst>
              <a:ext uri="{FF2B5EF4-FFF2-40B4-BE49-F238E27FC236}">
                <a16:creationId xmlns:a16="http://schemas.microsoft.com/office/drawing/2014/main" id="{72168CE3-0978-42FD-9DF6-7EA6EAE280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AF8972-1F38-489B-9F3E-79D07D3E8646}" type="datetimeFigureOut">
              <a:rPr lang="sk-SK" smtClean="0"/>
              <a:t>23. 4. 2026</a:t>
            </a:fld>
            <a:endParaRPr lang="sk-SK"/>
          </a:p>
        </p:txBody>
      </p:sp>
      <p:sp>
        <p:nvSpPr>
          <p:cNvPr id="4" name="Zástupný objekt pre pätu 3">
            <a:extLst>
              <a:ext uri="{FF2B5EF4-FFF2-40B4-BE49-F238E27FC236}">
                <a16:creationId xmlns:a16="http://schemas.microsoft.com/office/drawing/2014/main" id="{D688B29F-2133-4AB3-A53F-E4AFFE42D4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5" name="Zástupný objekt pre číslo snímky 4">
            <a:extLst>
              <a:ext uri="{FF2B5EF4-FFF2-40B4-BE49-F238E27FC236}">
                <a16:creationId xmlns:a16="http://schemas.microsoft.com/office/drawing/2014/main" id="{4968FBC3-0381-4A59-B6E6-CFF3D3DF23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06D763-02A6-4B85-9A1B-3F4A17773431}" type="slidenum">
              <a:rPr lang="sk-SK" smtClean="0"/>
              <a:t>‹#›</a:t>
            </a:fld>
            <a:endParaRPr lang="sk-SK"/>
          </a:p>
        </p:txBody>
      </p:sp>
    </p:spTree>
    <p:extLst>
      <p:ext uri="{BB962C8B-B14F-4D97-AF65-F5344CB8AC3E}">
        <p14:creationId xmlns:p14="http://schemas.microsoft.com/office/powerpoint/2010/main" val="2867156615"/>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k-SK"/>
              <a:t>rfgggggggggggggggggggggggggggggggggg</a:t>
            </a:r>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E3B93-1C13-4FF7-8A07-D5B7C539E071}" type="datetimeFigureOut">
              <a:rPr lang="sk-SK" smtClean="0"/>
              <a:t>23. 4. 2026</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645E0-6887-4BC9-ADFD-309B245F43A1}" type="slidenum">
              <a:rPr lang="sk-SK" smtClean="0"/>
              <a:t>‹#›</a:t>
            </a:fld>
            <a:endParaRPr lang="sk-SK"/>
          </a:p>
        </p:txBody>
      </p:sp>
    </p:spTree>
    <p:extLst>
      <p:ext uri="{BB962C8B-B14F-4D97-AF65-F5344CB8AC3E}">
        <p14:creationId xmlns:p14="http://schemas.microsoft.com/office/powerpoint/2010/main" val="1611890698"/>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hlavičku 3"/>
          <p:cNvSpPr>
            <a:spLocks noGrp="1"/>
          </p:cNvSpPr>
          <p:nvPr>
            <p:ph type="hdr" sz="quarter"/>
          </p:nvPr>
        </p:nvSpPr>
        <p:spPr/>
        <p:txBody>
          <a:bodyPr/>
          <a:lstStyle/>
          <a:p>
            <a:r>
              <a:rPr lang="sk-SK"/>
              <a:t>rfgggggggggggggggggggggggggggggggggg</a:t>
            </a:r>
          </a:p>
        </p:txBody>
      </p:sp>
      <p:sp>
        <p:nvSpPr>
          <p:cNvPr id="5" name="Zástupný objekt pre pätu 4"/>
          <p:cNvSpPr>
            <a:spLocks noGrp="1"/>
          </p:cNvSpPr>
          <p:nvPr>
            <p:ph type="ftr" sz="quarter" idx="4"/>
          </p:nvPr>
        </p:nvSpPr>
        <p:spPr/>
        <p:txBody>
          <a:bodyPr/>
          <a:lstStyle/>
          <a:p>
            <a:endParaRPr lang="sk-SK"/>
          </a:p>
        </p:txBody>
      </p:sp>
    </p:spTree>
    <p:extLst>
      <p:ext uri="{BB962C8B-B14F-4D97-AF65-F5344CB8AC3E}">
        <p14:creationId xmlns:p14="http://schemas.microsoft.com/office/powerpoint/2010/main" val="410662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US" dirty="0"/>
          </a:p>
        </p:txBody>
      </p:sp>
      <p:sp>
        <p:nvSpPr>
          <p:cNvPr id="4" name="Zástupný objekt pre hlavičku 3"/>
          <p:cNvSpPr>
            <a:spLocks noGrp="1"/>
          </p:cNvSpPr>
          <p:nvPr>
            <p:ph type="hdr" sz="quarter"/>
          </p:nvPr>
        </p:nvSpPr>
        <p:spPr/>
        <p:txBody>
          <a:bodyPr/>
          <a:lstStyle/>
          <a:p>
            <a:r>
              <a:rPr lang="sk-SK"/>
              <a:t>rfgggggggggggggggggggggggggggggggggg</a:t>
            </a:r>
          </a:p>
        </p:txBody>
      </p:sp>
      <p:sp>
        <p:nvSpPr>
          <p:cNvPr id="5" name="Zástupný objekt pre pätu 4"/>
          <p:cNvSpPr>
            <a:spLocks noGrp="1"/>
          </p:cNvSpPr>
          <p:nvPr>
            <p:ph type="ftr" sz="quarter" idx="4"/>
          </p:nvPr>
        </p:nvSpPr>
        <p:spPr/>
        <p:txBody>
          <a:bodyPr/>
          <a:lstStyle/>
          <a:p>
            <a:endParaRPr lang="sk-SK"/>
          </a:p>
        </p:txBody>
      </p:sp>
    </p:spTree>
    <p:extLst>
      <p:ext uri="{BB962C8B-B14F-4D97-AF65-F5344CB8AC3E}">
        <p14:creationId xmlns:p14="http://schemas.microsoft.com/office/powerpoint/2010/main" val="194438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hlavičku 3"/>
          <p:cNvSpPr>
            <a:spLocks noGrp="1"/>
          </p:cNvSpPr>
          <p:nvPr>
            <p:ph type="hdr" sz="quarter" idx="10"/>
          </p:nvPr>
        </p:nvSpPr>
        <p:spPr/>
        <p:txBody>
          <a:bodyPr/>
          <a:lstStyle/>
          <a:p>
            <a:r>
              <a:rPr lang="sk-SK"/>
              <a:t>rfgggggggggggggggggggggggggggggggggg</a:t>
            </a:r>
          </a:p>
        </p:txBody>
      </p:sp>
      <p:sp>
        <p:nvSpPr>
          <p:cNvPr id="5" name="Zástupný objekt pre pätu 4"/>
          <p:cNvSpPr>
            <a:spLocks noGrp="1"/>
          </p:cNvSpPr>
          <p:nvPr>
            <p:ph type="ftr" sz="quarter" idx="11"/>
          </p:nvPr>
        </p:nvSpPr>
        <p:spPr/>
        <p:txBody>
          <a:bodyPr/>
          <a:lstStyle/>
          <a:p>
            <a:endParaRPr lang="sk-SK"/>
          </a:p>
        </p:txBody>
      </p:sp>
    </p:spTree>
    <p:extLst>
      <p:ext uri="{BB962C8B-B14F-4D97-AF65-F5344CB8AC3E}">
        <p14:creationId xmlns:p14="http://schemas.microsoft.com/office/powerpoint/2010/main" val="187122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5F3C592-92B4-4639-8724-919963D8B1DA}"/>
              </a:ext>
            </a:extLst>
          </p:cNvPr>
          <p:cNvSpPr>
            <a:spLocks noGrp="1"/>
          </p:cNvSpPr>
          <p:nvPr>
            <p:ph type="subTitle" idx="1" hasCustomPrompt="1"/>
          </p:nvPr>
        </p:nvSpPr>
        <p:spPr>
          <a:xfrm>
            <a:off x="539744" y="4027059"/>
            <a:ext cx="5970593" cy="342723"/>
          </a:xfrm>
          <a:prstGeom prst="rect">
            <a:avLst/>
          </a:prstGeom>
        </p:spPr>
        <p:txBody>
          <a:bodyPr wrap="square" lIns="90000" bIns="4680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Podnadpis prezentácie</a:t>
            </a:r>
          </a:p>
        </p:txBody>
      </p:sp>
      <p:sp>
        <p:nvSpPr>
          <p:cNvPr id="11" name="Zástupný objekt pre číslo snímky 6">
            <a:extLst>
              <a:ext uri="{FF2B5EF4-FFF2-40B4-BE49-F238E27FC236}">
                <a16:creationId xmlns:a16="http://schemas.microsoft.com/office/drawing/2014/main" id="{0E82844B-C08C-2EBF-64FB-27DFDFA57977}"/>
              </a:ext>
            </a:extLst>
          </p:cNvPr>
          <p:cNvSpPr>
            <a:spLocks noGrp="1"/>
          </p:cNvSpPr>
          <p:nvPr>
            <p:ph type="sldNum" sz="quarter" idx="12"/>
          </p:nvPr>
        </p:nvSpPr>
        <p:spPr>
          <a:xfrm>
            <a:off x="20557586" y="4630192"/>
            <a:ext cx="541337" cy="365125"/>
          </a:xfrm>
          <a:prstGeom prst="rect">
            <a:avLst/>
          </a:prstGeom>
        </p:spPr>
        <p:txBody>
          <a:bodyPr lIns="36000" rIns="36000" anchor="b" anchorCtr="0"/>
          <a:lstStyle>
            <a:lvl1pPr algn="ctr">
              <a:defRPr sz="1000">
                <a:solidFill>
                  <a:schemeClr val="tx1"/>
                </a:solidFill>
              </a:defRPr>
            </a:lvl1pPr>
          </a:lstStyle>
          <a:p>
            <a:fld id="{6DA3627E-BE90-46C6-B93F-26C4FBB15BAF}" type="slidenum">
              <a:rPr lang="sk-SK" smtClean="0"/>
              <a:pPr/>
              <a:t>‹#›</a:t>
            </a:fld>
            <a:endParaRPr lang="sk-SK" dirty="0"/>
          </a:p>
        </p:txBody>
      </p:sp>
      <p:sp>
        <p:nvSpPr>
          <p:cNvPr id="15" name="Nadpis 1">
            <a:extLst>
              <a:ext uri="{FF2B5EF4-FFF2-40B4-BE49-F238E27FC236}">
                <a16:creationId xmlns:a16="http://schemas.microsoft.com/office/drawing/2014/main" id="{D2878D80-5ED9-BC78-C396-30F991384EED}"/>
              </a:ext>
            </a:extLst>
          </p:cNvPr>
          <p:cNvSpPr>
            <a:spLocks noGrp="1"/>
          </p:cNvSpPr>
          <p:nvPr>
            <p:ph type="title" hasCustomPrompt="1"/>
          </p:nvPr>
        </p:nvSpPr>
        <p:spPr>
          <a:xfrm>
            <a:off x="539744" y="2552181"/>
            <a:ext cx="8776976" cy="1293025"/>
          </a:xfrm>
        </p:spPr>
        <p:txBody>
          <a:bodyPr anchor="b" anchorCtr="0">
            <a:noAutofit/>
          </a:bodyPr>
          <a:lstStyle>
            <a:lvl1pPr algn="l">
              <a:lnSpc>
                <a:spcPts val="7500"/>
              </a:lnSpc>
              <a:spcBef>
                <a:spcPts val="0"/>
              </a:spcBef>
              <a:defRPr sz="7200" b="1" u="none">
                <a:solidFill>
                  <a:schemeClr val="bg1"/>
                </a:solidFill>
                <a:latin typeface="+mj-lt"/>
              </a:defRPr>
            </a:lvl1pPr>
          </a:lstStyle>
          <a:p>
            <a:r>
              <a:rPr lang="sk-SK" dirty="0" err="1"/>
              <a:t>Lorem</a:t>
            </a:r>
            <a:r>
              <a:rPr lang="sk-SK" dirty="0"/>
              <a:t> </a:t>
            </a:r>
            <a:r>
              <a:rPr lang="sk-SK" dirty="0" err="1"/>
              <a:t>ipsum</a:t>
            </a:r>
            <a:r>
              <a:rPr lang="sk-SK" dirty="0"/>
              <a:t> </a:t>
            </a:r>
            <a:r>
              <a:rPr lang="sk-SK" dirty="0" err="1"/>
              <a:t>doler</a:t>
            </a:r>
            <a:r>
              <a:rPr lang="sk-SK" dirty="0"/>
              <a:t> </a:t>
            </a:r>
            <a:br>
              <a:rPr lang="sk-SK" dirty="0"/>
            </a:br>
            <a:r>
              <a:rPr lang="sk-SK" dirty="0" err="1"/>
              <a:t>sit</a:t>
            </a:r>
            <a:r>
              <a:rPr lang="sk-SK" dirty="0"/>
              <a:t> </a:t>
            </a:r>
            <a:r>
              <a:rPr lang="sk-SK" dirty="0" err="1"/>
              <a:t>amet</a:t>
            </a:r>
            <a:r>
              <a:rPr lang="sk-SK" dirty="0"/>
              <a:t> </a:t>
            </a:r>
            <a:r>
              <a:rPr lang="sk-SK" dirty="0" err="1"/>
              <a:t>doler</a:t>
            </a:r>
            <a:r>
              <a:rPr lang="sk-SK" dirty="0"/>
              <a:t> </a:t>
            </a:r>
            <a:r>
              <a:rPr lang="sk-SK" dirty="0" err="1"/>
              <a:t>ipsum</a:t>
            </a:r>
            <a:endParaRPr lang="sk-SK" dirty="0"/>
          </a:p>
        </p:txBody>
      </p:sp>
      <p:pic>
        <p:nvPicPr>
          <p:cNvPr id="8" name="Obrázok 7" descr="Obrázok, na ktorom je text, písmo, grafika, logo&#10;&#10;Automaticky generovaný popis">
            <a:extLst>
              <a:ext uri="{FF2B5EF4-FFF2-40B4-BE49-F238E27FC236}">
                <a16:creationId xmlns:a16="http://schemas.microsoft.com/office/drawing/2014/main" id="{613198CA-5686-2870-6339-3429214103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38018" y="4995317"/>
            <a:ext cx="2005154" cy="972010"/>
          </a:xfrm>
          <a:prstGeom prst="rect">
            <a:avLst/>
          </a:prstGeom>
        </p:spPr>
      </p:pic>
      <p:sp>
        <p:nvSpPr>
          <p:cNvPr id="12" name="Zástupný text 5">
            <a:extLst>
              <a:ext uri="{FF2B5EF4-FFF2-40B4-BE49-F238E27FC236}">
                <a16:creationId xmlns:a16="http://schemas.microsoft.com/office/drawing/2014/main" id="{A7E0A1CB-B002-65FC-DF7C-4AA4CF5D512E}"/>
              </a:ext>
            </a:extLst>
          </p:cNvPr>
          <p:cNvSpPr>
            <a:spLocks noGrp="1"/>
          </p:cNvSpPr>
          <p:nvPr>
            <p:ph type="body" sz="quarter" idx="10" hasCustomPrompt="1"/>
          </p:nvPr>
        </p:nvSpPr>
        <p:spPr>
          <a:xfrm>
            <a:off x="539744" y="4917838"/>
            <a:ext cx="917582" cy="1039177"/>
          </a:xfrm>
          <a:prstGeom prst="rect">
            <a:avLst/>
          </a:prstGeom>
        </p:spPr>
        <p:txBody>
          <a:bodyPr/>
          <a:lstStyle>
            <a:lvl1pPr marL="0" indent="0">
              <a:buNone/>
              <a:defRPr sz="1600">
                <a:solidFill>
                  <a:schemeClr val="bg1"/>
                </a:solidFill>
              </a:defRPr>
            </a:lvl1pPr>
            <a:lvl2pPr marL="457200" indent="0">
              <a:buNone/>
              <a:defRPr/>
            </a:lvl2pPr>
          </a:lstStyle>
          <a:p>
            <a:pPr lvl="0"/>
            <a:r>
              <a:rPr lang="sk-SK" sz="1400" dirty="0"/>
              <a:t>Autor</a:t>
            </a:r>
            <a:br>
              <a:rPr lang="sk-SK" sz="1400" dirty="0"/>
            </a:br>
            <a:r>
              <a:rPr lang="sk-SK" sz="1400" dirty="0"/>
              <a:t>Dátum:</a:t>
            </a:r>
          </a:p>
        </p:txBody>
      </p:sp>
      <p:sp>
        <p:nvSpPr>
          <p:cNvPr id="13" name="Zástupný text 5">
            <a:extLst>
              <a:ext uri="{FF2B5EF4-FFF2-40B4-BE49-F238E27FC236}">
                <a16:creationId xmlns:a16="http://schemas.microsoft.com/office/drawing/2014/main" id="{7F9DF7FA-6CDE-2C70-E037-0AD62D3F3405}"/>
              </a:ext>
            </a:extLst>
          </p:cNvPr>
          <p:cNvSpPr>
            <a:spLocks noGrp="1"/>
          </p:cNvSpPr>
          <p:nvPr>
            <p:ph type="body" sz="quarter" idx="11" hasCustomPrompt="1"/>
          </p:nvPr>
        </p:nvSpPr>
        <p:spPr>
          <a:xfrm>
            <a:off x="1457326" y="4916611"/>
            <a:ext cx="5053011" cy="1039176"/>
          </a:xfrm>
          <a:prstGeom prst="rect">
            <a:avLst/>
          </a:prstGeom>
        </p:spPr>
        <p:txBody>
          <a:bodyPr/>
          <a:lstStyle>
            <a:lvl1pPr marL="0" indent="0">
              <a:buNone/>
              <a:defRPr sz="1600">
                <a:solidFill>
                  <a:schemeClr val="bg1"/>
                </a:solidFill>
              </a:defRPr>
            </a:lvl1pPr>
            <a:lvl2pPr marL="457200" indent="0">
              <a:buNone/>
              <a:defRPr/>
            </a:lvl2pPr>
          </a:lstStyle>
          <a:p>
            <a:pPr lvl="0"/>
            <a:r>
              <a:rPr lang="sk-SK" sz="1400" dirty="0"/>
              <a:t>Meno Priezvisko</a:t>
            </a:r>
            <a:br>
              <a:rPr lang="sk-SK" sz="1400" dirty="0"/>
            </a:br>
            <a:r>
              <a:rPr lang="sk-SK" sz="1400" dirty="0"/>
              <a:t>dátum</a:t>
            </a:r>
          </a:p>
        </p:txBody>
      </p:sp>
    </p:spTree>
    <p:extLst>
      <p:ext uri="{BB962C8B-B14F-4D97-AF65-F5344CB8AC3E}">
        <p14:creationId xmlns:p14="http://schemas.microsoft.com/office/powerpoint/2010/main" val="1466635688"/>
      </p:ext>
    </p:extLst>
  </p:cSld>
  <p:clrMapOvr>
    <a:masterClrMapping/>
  </p:clrMapOvr>
  <p:extLst>
    <p:ext uri="{DCECCB84-F9BA-43D5-87BE-67443E8EF086}">
      <p15:sldGuideLst xmlns:p15="http://schemas.microsoft.com/office/powerpoint/2012/main">
        <p15:guide id="1" orient="horz" pos="119">
          <p15:clr>
            <a:srgbClr val="FBAE40"/>
          </p15:clr>
        </p15:guide>
        <p15:guide id="2" pos="3863">
          <p15:clr>
            <a:srgbClr val="FBAE40"/>
          </p15:clr>
        </p15:guide>
        <p15:guide id="3" orient="horz" pos="1344">
          <p15:clr>
            <a:srgbClr val="FBAE40"/>
          </p15:clr>
        </p15:guide>
        <p15:guide id="4" orient="horz" pos="16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azdna_biel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Zástupný objekt pre číslo snímky 6">
            <a:extLst>
              <a:ext uri="{FF2B5EF4-FFF2-40B4-BE49-F238E27FC236}">
                <a16:creationId xmlns:a16="http://schemas.microsoft.com/office/drawing/2014/main" id="{E07980B7-A7C7-6FA0-94D8-80873A8407DA}"/>
              </a:ext>
            </a:extLst>
          </p:cNvPr>
          <p:cNvSpPr txBox="1">
            <a:spLocks/>
          </p:cNvSpPr>
          <p:nvPr userDrawn="1"/>
        </p:nvSpPr>
        <p:spPr>
          <a:xfrm>
            <a:off x="11014984" y="315065"/>
            <a:ext cx="541337"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k-SK" sz="1600" dirty="0">
              <a:solidFill>
                <a:schemeClr val="bg2"/>
              </a:solidFill>
            </a:endParaRPr>
          </a:p>
        </p:txBody>
      </p:sp>
      <p:cxnSp>
        <p:nvCxnSpPr>
          <p:cNvPr id="7" name="Rovná spojnica 6">
            <a:extLst>
              <a:ext uri="{FF2B5EF4-FFF2-40B4-BE49-F238E27FC236}">
                <a16:creationId xmlns:a16="http://schemas.microsoft.com/office/drawing/2014/main" id="{79C92126-CEB6-E02C-CBD4-CDA1242724AA}"/>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8" name="Obrázok 7" descr="Obrázok, na ktorom je grafika, kruh, čierno-biela, biely&#10;&#10;Automaticky generovaný popis">
            <a:extLst>
              <a:ext uri="{FF2B5EF4-FFF2-40B4-BE49-F238E27FC236}">
                <a16:creationId xmlns:a16="http://schemas.microsoft.com/office/drawing/2014/main" id="{99781AB8-4763-0C53-7E7E-1CB4F25BB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10" name="Zástupný objekt pre číslo snímky 6">
            <a:extLst>
              <a:ext uri="{FF2B5EF4-FFF2-40B4-BE49-F238E27FC236}">
                <a16:creationId xmlns:a16="http://schemas.microsoft.com/office/drawing/2014/main" id="{1D83948F-0DFA-35D5-9C12-9BEBD68A556D}"/>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pic>
        <p:nvPicPr>
          <p:cNvPr id="11" name="Obrázok 10" descr="Obrázok, na ktorom je grafika, kruh, symbol, pestrofarebnosť&#10;&#10;Automaticky generovaný popis">
            <a:extLst>
              <a:ext uri="{FF2B5EF4-FFF2-40B4-BE49-F238E27FC236}">
                <a16:creationId xmlns:a16="http://schemas.microsoft.com/office/drawing/2014/main" id="{8EC4FE0D-DAA2-FB81-6B65-87C5FBED15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 name="Zástupný text 3">
            <a:extLst>
              <a:ext uri="{FF2B5EF4-FFF2-40B4-BE49-F238E27FC236}">
                <a16:creationId xmlns:a16="http://schemas.microsoft.com/office/drawing/2014/main" id="{2DE65235-97D2-D6E0-C3E9-CE384B7E75E8}"/>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55763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azdna_modra_01">
    <p:bg>
      <p:bgPr>
        <a:solidFill>
          <a:schemeClr val="accent1"/>
        </a:solidFill>
        <a:effectLst/>
      </p:bgPr>
    </p:bg>
    <p:spTree>
      <p:nvGrpSpPr>
        <p:cNvPr id="1" name=""/>
        <p:cNvGrpSpPr/>
        <p:nvPr/>
      </p:nvGrpSpPr>
      <p:grpSpPr>
        <a:xfrm>
          <a:off x="0" y="0"/>
          <a:ext cx="0" cy="0"/>
          <a:chOff x="0" y="0"/>
          <a:chExt cx="0" cy="0"/>
        </a:xfrm>
      </p:grpSpPr>
      <p:pic>
        <p:nvPicPr>
          <p:cNvPr id="9" name="Obrázok 8" descr="Obrázok, na ktorom je grafika, kruh, pestrofarebnosť, písmo&#10;&#10;Automaticky generovaný popis">
            <a:extLst>
              <a:ext uri="{FF2B5EF4-FFF2-40B4-BE49-F238E27FC236}">
                <a16:creationId xmlns:a16="http://schemas.microsoft.com/office/drawing/2014/main" id="{663BCCED-FA2B-C2B6-12A5-0DFE26942A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 name="Rovná spojnica 3">
            <a:extLst>
              <a:ext uri="{FF2B5EF4-FFF2-40B4-BE49-F238E27FC236}">
                <a16:creationId xmlns:a16="http://schemas.microsoft.com/office/drawing/2014/main" id="{C477B8B9-214F-9851-82A5-E63514875CC0}"/>
              </a:ext>
            </a:extLst>
          </p:cNvPr>
          <p:cNvCxnSpPr>
            <a:cxnSpLocks/>
          </p:cNvCxnSpPr>
          <p:nvPr userDrawn="1"/>
        </p:nvCxnSpPr>
        <p:spPr>
          <a:xfrm>
            <a:off x="515937" y="808522"/>
            <a:ext cx="1116012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Zástupný objekt pre číslo snímky 6">
            <a:extLst>
              <a:ext uri="{FF2B5EF4-FFF2-40B4-BE49-F238E27FC236}">
                <a16:creationId xmlns:a16="http://schemas.microsoft.com/office/drawing/2014/main" id="{E3C4541F-078E-2081-B8D5-70AA7D507268}"/>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tx1"/>
                </a:solidFill>
              </a:rPr>
              <a:pPr/>
              <a:t>‹#›</a:t>
            </a:fld>
            <a:endParaRPr lang="sk-SK" sz="1600" dirty="0">
              <a:solidFill>
                <a:schemeClr val="tx1"/>
              </a:solidFill>
            </a:endParaRPr>
          </a:p>
        </p:txBody>
      </p:sp>
      <p:sp>
        <p:nvSpPr>
          <p:cNvPr id="2" name="Zástupný text 3">
            <a:extLst>
              <a:ext uri="{FF2B5EF4-FFF2-40B4-BE49-F238E27FC236}">
                <a16:creationId xmlns:a16="http://schemas.microsoft.com/office/drawing/2014/main" id="{7540D5E1-0EBB-DAB0-B9D3-A7E6C010B438}"/>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tx1"/>
                </a:solidFill>
              </a:defRPr>
            </a:lvl1pPr>
          </a:lstStyle>
          <a:p>
            <a:pPr lvl="0"/>
            <a:r>
              <a:rPr lang="sk-SK" dirty="0"/>
              <a:t>Názov prezentácie</a:t>
            </a:r>
          </a:p>
        </p:txBody>
      </p:sp>
    </p:spTree>
    <p:extLst>
      <p:ext uri="{BB962C8B-B14F-4D97-AF65-F5344CB8AC3E}">
        <p14:creationId xmlns:p14="http://schemas.microsoft.com/office/powerpoint/2010/main" val="23660726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azdna_zelena_01">
    <p:bg>
      <p:bgPr>
        <a:solidFill>
          <a:schemeClr val="tx1"/>
        </a:solidFill>
        <a:effectLst/>
      </p:bgPr>
    </p:bg>
    <p:spTree>
      <p:nvGrpSpPr>
        <p:cNvPr id="1" name=""/>
        <p:cNvGrpSpPr/>
        <p:nvPr/>
      </p:nvGrpSpPr>
      <p:grpSpPr>
        <a:xfrm>
          <a:off x="0" y="0"/>
          <a:ext cx="0" cy="0"/>
          <a:chOff x="0" y="0"/>
          <a:chExt cx="0" cy="0"/>
        </a:xfrm>
      </p:grpSpPr>
      <p:sp>
        <p:nvSpPr>
          <p:cNvPr id="7" name="Zástupný objekt pre číslo snímky 6">
            <a:extLst>
              <a:ext uri="{FF2B5EF4-FFF2-40B4-BE49-F238E27FC236}">
                <a16:creationId xmlns:a16="http://schemas.microsoft.com/office/drawing/2014/main" id="{B5A73B81-1665-A95A-D0E8-A3EB326D7B5B}"/>
              </a:ext>
            </a:extLst>
          </p:cNvPr>
          <p:cNvSpPr txBox="1">
            <a:spLocks/>
          </p:cNvSpPr>
          <p:nvPr userDrawn="1"/>
        </p:nvSpPr>
        <p:spPr>
          <a:xfrm>
            <a:off x="11014984" y="315065"/>
            <a:ext cx="541337"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k-SK" sz="1600" dirty="0">
              <a:solidFill>
                <a:schemeClr val="bg2"/>
              </a:solidFill>
            </a:endParaRPr>
          </a:p>
        </p:txBody>
      </p:sp>
      <p:cxnSp>
        <p:nvCxnSpPr>
          <p:cNvPr id="10" name="Rovná spojnica 9">
            <a:extLst>
              <a:ext uri="{FF2B5EF4-FFF2-40B4-BE49-F238E27FC236}">
                <a16:creationId xmlns:a16="http://schemas.microsoft.com/office/drawing/2014/main" id="{142F1864-4D83-BF6B-9471-76619490EE86}"/>
              </a:ext>
            </a:extLst>
          </p:cNvPr>
          <p:cNvCxnSpPr>
            <a:cxnSpLocks/>
          </p:cNvCxnSpPr>
          <p:nvPr userDrawn="1"/>
        </p:nvCxnSpPr>
        <p:spPr>
          <a:xfrm>
            <a:off x="515937" y="808522"/>
            <a:ext cx="11160126"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pic>
        <p:nvPicPr>
          <p:cNvPr id="11" name="Obrázok 10" descr="Obrázok, na ktorom je grafika, kruh, čierno-biela, biely&#10;&#10;Automaticky generovaný popis">
            <a:extLst>
              <a:ext uri="{FF2B5EF4-FFF2-40B4-BE49-F238E27FC236}">
                <a16:creationId xmlns:a16="http://schemas.microsoft.com/office/drawing/2014/main" id="{A655BF19-EE69-C42D-0124-40AF592DD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13" name="Zástupný objekt pre číslo snímky 6">
            <a:extLst>
              <a:ext uri="{FF2B5EF4-FFF2-40B4-BE49-F238E27FC236}">
                <a16:creationId xmlns:a16="http://schemas.microsoft.com/office/drawing/2014/main" id="{C9B41E68-4FC7-581A-4BBA-AC71F1BF0DED}"/>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tx2"/>
                </a:solidFill>
              </a:rPr>
              <a:pPr/>
              <a:t>‹#›</a:t>
            </a:fld>
            <a:endParaRPr lang="sk-SK" sz="1600" dirty="0">
              <a:solidFill>
                <a:schemeClr val="tx2"/>
              </a:solidFill>
            </a:endParaRPr>
          </a:p>
        </p:txBody>
      </p:sp>
      <p:pic>
        <p:nvPicPr>
          <p:cNvPr id="14" name="Obrázok 13" descr="Obrázok, na ktorom je grafika, kruh, symbol, pestrofarebnosť&#10;&#10;Automaticky generovaný popis">
            <a:extLst>
              <a:ext uri="{FF2B5EF4-FFF2-40B4-BE49-F238E27FC236}">
                <a16:creationId xmlns:a16="http://schemas.microsoft.com/office/drawing/2014/main" id="{CD012F61-BE72-26AC-9E86-6400259F22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 name="Zástupný text 3">
            <a:extLst>
              <a:ext uri="{FF2B5EF4-FFF2-40B4-BE49-F238E27FC236}">
                <a16:creationId xmlns:a16="http://schemas.microsoft.com/office/drawing/2014/main" id="{B2E8883E-E2B7-0FBC-CD89-79BA4A0EC62E}"/>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tx2"/>
                </a:solidFill>
              </a:defRPr>
            </a:lvl1pPr>
          </a:lstStyle>
          <a:p>
            <a:pPr lvl="0"/>
            <a:r>
              <a:rPr lang="sk-SK" dirty="0"/>
              <a:t>Názov prezentácie</a:t>
            </a:r>
          </a:p>
        </p:txBody>
      </p:sp>
    </p:spTree>
    <p:extLst>
      <p:ext uri="{BB962C8B-B14F-4D97-AF65-F5344CB8AC3E}">
        <p14:creationId xmlns:p14="http://schemas.microsoft.com/office/powerpoint/2010/main" val="26033296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azdna_biela_01">
    <p:spTree>
      <p:nvGrpSpPr>
        <p:cNvPr id="1" name=""/>
        <p:cNvGrpSpPr/>
        <p:nvPr/>
      </p:nvGrpSpPr>
      <p:grpSpPr>
        <a:xfrm>
          <a:off x="0" y="0"/>
          <a:ext cx="0" cy="0"/>
          <a:chOff x="0" y="0"/>
          <a:chExt cx="0" cy="0"/>
        </a:xfrm>
      </p:grpSpPr>
      <p:cxnSp>
        <p:nvCxnSpPr>
          <p:cNvPr id="4" name="Rovná spojnica 3">
            <a:extLst>
              <a:ext uri="{FF2B5EF4-FFF2-40B4-BE49-F238E27FC236}">
                <a16:creationId xmlns:a16="http://schemas.microsoft.com/office/drawing/2014/main" id="{59A1BB68-3BAF-7B45-BDDF-0C6B28EFAC4F}"/>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5" name="Obrázok 4" descr="Obrázok, na ktorom je grafika, kruh, čierno-biela, biely&#10;&#10;Automaticky generovaný popis">
            <a:extLst>
              <a:ext uri="{FF2B5EF4-FFF2-40B4-BE49-F238E27FC236}">
                <a16:creationId xmlns:a16="http://schemas.microsoft.com/office/drawing/2014/main" id="{56C2D2A5-96F6-5634-00C1-2EE2557C98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8" name="Zástupný objekt pre číslo snímky 6">
            <a:extLst>
              <a:ext uri="{FF2B5EF4-FFF2-40B4-BE49-F238E27FC236}">
                <a16:creationId xmlns:a16="http://schemas.microsoft.com/office/drawing/2014/main" id="{57C735EE-BCBD-BC1E-75E6-6DEDCB62B86A}"/>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pic>
        <p:nvPicPr>
          <p:cNvPr id="10" name="Obrázok 9" descr="Obrázok, na ktorom je grafika, kruh, symbol, pestrofarebnosť&#10;&#10;Automaticky generovaný popis">
            <a:extLst>
              <a:ext uri="{FF2B5EF4-FFF2-40B4-BE49-F238E27FC236}">
                <a16:creationId xmlns:a16="http://schemas.microsoft.com/office/drawing/2014/main" id="{781E08EC-8695-B919-5800-224720DC9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 name="Zástupný text 3">
            <a:extLst>
              <a:ext uri="{FF2B5EF4-FFF2-40B4-BE49-F238E27FC236}">
                <a16:creationId xmlns:a16="http://schemas.microsoft.com/office/drawing/2014/main" id="{074A45DA-032C-385E-3724-94BDFB20AFD5}"/>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346173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azdna_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4" name="Rovná spojnica 3">
            <a:extLst>
              <a:ext uri="{FF2B5EF4-FFF2-40B4-BE49-F238E27FC236}">
                <a16:creationId xmlns:a16="http://schemas.microsoft.com/office/drawing/2014/main" id="{59A1BB68-3BAF-7B45-BDDF-0C6B28EFAC4F}"/>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5" name="Obrázok 4" descr="Obrázok, na ktorom je grafika, kruh, čierno-biela, biely&#10;&#10;Automaticky generovaný popis">
            <a:extLst>
              <a:ext uri="{FF2B5EF4-FFF2-40B4-BE49-F238E27FC236}">
                <a16:creationId xmlns:a16="http://schemas.microsoft.com/office/drawing/2014/main" id="{56C2D2A5-96F6-5634-00C1-2EE2557C98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8" name="Zástupný objekt pre číslo snímky 6">
            <a:extLst>
              <a:ext uri="{FF2B5EF4-FFF2-40B4-BE49-F238E27FC236}">
                <a16:creationId xmlns:a16="http://schemas.microsoft.com/office/drawing/2014/main" id="{57C735EE-BCBD-BC1E-75E6-6DEDCB62B86A}"/>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pic>
        <p:nvPicPr>
          <p:cNvPr id="10" name="Obrázok 9" descr="Obrázok, na ktorom je grafika, kruh, symbol, pestrofarebnosť&#10;&#10;Automaticky generovaný popis">
            <a:extLst>
              <a:ext uri="{FF2B5EF4-FFF2-40B4-BE49-F238E27FC236}">
                <a16:creationId xmlns:a16="http://schemas.microsoft.com/office/drawing/2014/main" id="{781E08EC-8695-B919-5800-224720DC9E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 name="Zástupný text 3">
            <a:extLst>
              <a:ext uri="{FF2B5EF4-FFF2-40B4-BE49-F238E27FC236}">
                <a16:creationId xmlns:a16="http://schemas.microsoft.com/office/drawing/2014/main" id="{7709CF16-66E7-85B7-2630-CBBCC5E12A9A}"/>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928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kony_texty">
    <p:spTree>
      <p:nvGrpSpPr>
        <p:cNvPr id="1" name=""/>
        <p:cNvGrpSpPr/>
        <p:nvPr/>
      </p:nvGrpSpPr>
      <p:grpSpPr>
        <a:xfrm>
          <a:off x="0" y="0"/>
          <a:ext cx="0" cy="0"/>
          <a:chOff x="0" y="0"/>
          <a:chExt cx="0" cy="0"/>
        </a:xfrm>
      </p:grpSpPr>
      <p:sp>
        <p:nvSpPr>
          <p:cNvPr id="8" name="Obdĺžnik 7">
            <a:extLst>
              <a:ext uri="{FF2B5EF4-FFF2-40B4-BE49-F238E27FC236}">
                <a16:creationId xmlns:a16="http://schemas.microsoft.com/office/drawing/2014/main" id="{63837BAF-8281-41D5-9D04-70C76C55CDA9}"/>
              </a:ext>
            </a:extLst>
          </p:cNvPr>
          <p:cNvSpPr/>
          <p:nvPr/>
        </p:nvSpPr>
        <p:spPr>
          <a:xfrm>
            <a:off x="6050775" y="0"/>
            <a:ext cx="61412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sk-SK" dirty="0"/>
          </a:p>
        </p:txBody>
      </p:sp>
      <p:sp>
        <p:nvSpPr>
          <p:cNvPr id="11" name="Zástupný text 3">
            <a:extLst>
              <a:ext uri="{FF2B5EF4-FFF2-40B4-BE49-F238E27FC236}">
                <a16:creationId xmlns:a16="http://schemas.microsoft.com/office/drawing/2014/main" id="{66D5BF30-CC6E-F8DD-1B25-5F02DF9FB52B}"/>
              </a:ext>
            </a:extLst>
          </p:cNvPr>
          <p:cNvSpPr>
            <a:spLocks noGrp="1"/>
          </p:cNvSpPr>
          <p:nvPr>
            <p:ph type="body" sz="half" idx="14"/>
          </p:nvPr>
        </p:nvSpPr>
        <p:spPr>
          <a:xfrm>
            <a:off x="1370046" y="3112682"/>
            <a:ext cx="4456821" cy="886073"/>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2" name="Zástupný text 3">
            <a:extLst>
              <a:ext uri="{FF2B5EF4-FFF2-40B4-BE49-F238E27FC236}">
                <a16:creationId xmlns:a16="http://schemas.microsoft.com/office/drawing/2014/main" id="{B074EC41-C11F-1434-731C-CB47EDDBF4FD}"/>
              </a:ext>
            </a:extLst>
          </p:cNvPr>
          <p:cNvSpPr>
            <a:spLocks noGrp="1"/>
          </p:cNvSpPr>
          <p:nvPr>
            <p:ph type="body" sz="half" idx="16"/>
          </p:nvPr>
        </p:nvSpPr>
        <p:spPr>
          <a:xfrm>
            <a:off x="1370048" y="4921982"/>
            <a:ext cx="4456820" cy="886073"/>
          </a:xfrm>
          <a:prstGeom prst="rect">
            <a:avLst/>
          </a:prstGeom>
        </p:spPr>
        <p:txBody>
          <a:bodyPr/>
          <a:lstStyle>
            <a:lvl1pPr marL="285750" indent="-285750">
              <a:lnSpc>
                <a:spcPct val="100000"/>
              </a:lnSpc>
              <a:spcBef>
                <a:spcPts val="0"/>
              </a:spcBef>
              <a:buFont typeface="Arial" panose="020B0604020202020204" pitchFamily="34" charset="0"/>
              <a:buChar char="•"/>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39" name="Zástupný text 3">
            <a:extLst>
              <a:ext uri="{FF2B5EF4-FFF2-40B4-BE49-F238E27FC236}">
                <a16:creationId xmlns:a16="http://schemas.microsoft.com/office/drawing/2014/main" id="{CAE7F798-39FB-55F9-66A7-6EF71DD9B3FD}"/>
              </a:ext>
            </a:extLst>
          </p:cNvPr>
          <p:cNvSpPr>
            <a:spLocks noGrp="1"/>
          </p:cNvSpPr>
          <p:nvPr>
            <p:ph type="body" sz="half" idx="18"/>
          </p:nvPr>
        </p:nvSpPr>
        <p:spPr>
          <a:xfrm>
            <a:off x="1370046" y="1303558"/>
            <a:ext cx="4456821" cy="886073"/>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42" name="Zástupný text 3">
            <a:extLst>
              <a:ext uri="{FF2B5EF4-FFF2-40B4-BE49-F238E27FC236}">
                <a16:creationId xmlns:a16="http://schemas.microsoft.com/office/drawing/2014/main" id="{8E8ADE62-B7D7-4B12-D5CC-D82E26A2DE97}"/>
              </a:ext>
            </a:extLst>
          </p:cNvPr>
          <p:cNvSpPr>
            <a:spLocks noGrp="1"/>
          </p:cNvSpPr>
          <p:nvPr>
            <p:ph type="body" sz="half" idx="20"/>
          </p:nvPr>
        </p:nvSpPr>
        <p:spPr>
          <a:xfrm>
            <a:off x="7215588" y="3112682"/>
            <a:ext cx="4456821" cy="886073"/>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43" name="Zástupný text 3">
            <a:extLst>
              <a:ext uri="{FF2B5EF4-FFF2-40B4-BE49-F238E27FC236}">
                <a16:creationId xmlns:a16="http://schemas.microsoft.com/office/drawing/2014/main" id="{E831B4E2-1607-BBFA-51AC-8624226C58C2}"/>
              </a:ext>
            </a:extLst>
          </p:cNvPr>
          <p:cNvSpPr>
            <a:spLocks noGrp="1"/>
          </p:cNvSpPr>
          <p:nvPr>
            <p:ph type="body" sz="half" idx="21"/>
          </p:nvPr>
        </p:nvSpPr>
        <p:spPr>
          <a:xfrm>
            <a:off x="7215590" y="4921982"/>
            <a:ext cx="4456820" cy="886073"/>
          </a:xfrm>
          <a:prstGeom prst="rect">
            <a:avLst/>
          </a:prstGeom>
        </p:spPr>
        <p:txBody>
          <a:bodyPr/>
          <a:lstStyle>
            <a:lvl1pPr marL="285750" indent="-285750">
              <a:lnSpc>
                <a:spcPct val="100000"/>
              </a:lnSpc>
              <a:spcBef>
                <a:spcPts val="0"/>
              </a:spcBef>
              <a:buFont typeface="Arial" panose="020B0604020202020204" pitchFamily="34" charset="0"/>
              <a:buChar char="•"/>
              <a:defRPr sz="2000">
                <a:solidFill>
                  <a:schemeClr val="accent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44" name="Zástupný text 3">
            <a:extLst>
              <a:ext uri="{FF2B5EF4-FFF2-40B4-BE49-F238E27FC236}">
                <a16:creationId xmlns:a16="http://schemas.microsoft.com/office/drawing/2014/main" id="{88EC0D16-F483-14D4-8FEC-33957D0AD08E}"/>
              </a:ext>
            </a:extLst>
          </p:cNvPr>
          <p:cNvSpPr>
            <a:spLocks noGrp="1"/>
          </p:cNvSpPr>
          <p:nvPr>
            <p:ph type="body" sz="half" idx="22"/>
          </p:nvPr>
        </p:nvSpPr>
        <p:spPr>
          <a:xfrm>
            <a:off x="7215588" y="1303558"/>
            <a:ext cx="4456821" cy="886073"/>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45" name="Zástupný objekt pre obrázok 7">
            <a:extLst>
              <a:ext uri="{FF2B5EF4-FFF2-40B4-BE49-F238E27FC236}">
                <a16:creationId xmlns:a16="http://schemas.microsoft.com/office/drawing/2014/main" id="{8C49CB8B-0B63-4688-BEAF-DE4ADE562D08}"/>
              </a:ext>
            </a:extLst>
          </p:cNvPr>
          <p:cNvSpPr>
            <a:spLocks noGrp="1"/>
          </p:cNvSpPr>
          <p:nvPr>
            <p:ph type="pic" sz="quarter" idx="23"/>
          </p:nvPr>
        </p:nvSpPr>
        <p:spPr>
          <a:xfrm>
            <a:off x="515937" y="1303558"/>
            <a:ext cx="840972" cy="801688"/>
          </a:xfrm>
          <a:prstGeom prst="rect">
            <a:avLst/>
          </a:prstGeom>
        </p:spPr>
        <p:txBody>
          <a:bodyPr/>
          <a:lstStyle>
            <a:lvl1pPr marL="0" indent="0">
              <a:buNone/>
              <a:defRPr sz="1000"/>
            </a:lvl1pPr>
          </a:lstStyle>
          <a:p>
            <a:r>
              <a:rPr lang="sk-SK" dirty="0"/>
              <a:t>Kliknutím na ikonu pridáte obrázok</a:t>
            </a:r>
          </a:p>
        </p:txBody>
      </p:sp>
      <p:sp>
        <p:nvSpPr>
          <p:cNvPr id="46" name="Zástupný objekt pre obrázok 7">
            <a:extLst>
              <a:ext uri="{FF2B5EF4-FFF2-40B4-BE49-F238E27FC236}">
                <a16:creationId xmlns:a16="http://schemas.microsoft.com/office/drawing/2014/main" id="{5F740CEF-8E73-DADE-0C37-D146CAACA74C}"/>
              </a:ext>
            </a:extLst>
          </p:cNvPr>
          <p:cNvSpPr>
            <a:spLocks noGrp="1"/>
          </p:cNvSpPr>
          <p:nvPr>
            <p:ph type="pic" sz="quarter" idx="24"/>
          </p:nvPr>
        </p:nvSpPr>
        <p:spPr>
          <a:xfrm>
            <a:off x="513219" y="3112682"/>
            <a:ext cx="840972" cy="801688"/>
          </a:xfrm>
          <a:prstGeom prst="rect">
            <a:avLst/>
          </a:prstGeom>
        </p:spPr>
        <p:txBody>
          <a:bodyPr/>
          <a:lstStyle>
            <a:lvl1pPr marL="0" indent="0">
              <a:buNone/>
              <a:defRPr sz="1000"/>
            </a:lvl1pPr>
          </a:lstStyle>
          <a:p>
            <a:r>
              <a:rPr lang="sk-SK" dirty="0"/>
              <a:t>Kliknutím na ikonu pridáte obrázok</a:t>
            </a:r>
          </a:p>
        </p:txBody>
      </p:sp>
      <p:sp>
        <p:nvSpPr>
          <p:cNvPr id="47" name="Zástupný objekt pre obrázok 7">
            <a:extLst>
              <a:ext uri="{FF2B5EF4-FFF2-40B4-BE49-F238E27FC236}">
                <a16:creationId xmlns:a16="http://schemas.microsoft.com/office/drawing/2014/main" id="{4FDFCE60-6DDC-F7B8-2EEE-E65F9691983D}"/>
              </a:ext>
            </a:extLst>
          </p:cNvPr>
          <p:cNvSpPr>
            <a:spLocks noGrp="1"/>
          </p:cNvSpPr>
          <p:nvPr>
            <p:ph type="pic" sz="quarter" idx="25"/>
          </p:nvPr>
        </p:nvSpPr>
        <p:spPr>
          <a:xfrm>
            <a:off x="513219" y="4921806"/>
            <a:ext cx="840972" cy="801688"/>
          </a:xfrm>
          <a:prstGeom prst="rect">
            <a:avLst/>
          </a:prstGeom>
        </p:spPr>
        <p:txBody>
          <a:bodyPr/>
          <a:lstStyle>
            <a:lvl1pPr marL="0" indent="0">
              <a:buNone/>
              <a:defRPr sz="1000"/>
            </a:lvl1pPr>
          </a:lstStyle>
          <a:p>
            <a:r>
              <a:rPr lang="sk-SK" dirty="0"/>
              <a:t>Kliknutím na ikonu pridáte obrázok</a:t>
            </a:r>
          </a:p>
        </p:txBody>
      </p:sp>
      <p:sp>
        <p:nvSpPr>
          <p:cNvPr id="48" name="Zástupný objekt pre obrázok 7">
            <a:extLst>
              <a:ext uri="{FF2B5EF4-FFF2-40B4-BE49-F238E27FC236}">
                <a16:creationId xmlns:a16="http://schemas.microsoft.com/office/drawing/2014/main" id="{C88DD25B-3A44-0127-703F-95D331DC4382}"/>
              </a:ext>
            </a:extLst>
          </p:cNvPr>
          <p:cNvSpPr>
            <a:spLocks noGrp="1"/>
          </p:cNvSpPr>
          <p:nvPr>
            <p:ph type="pic" sz="quarter" idx="26"/>
          </p:nvPr>
        </p:nvSpPr>
        <p:spPr>
          <a:xfrm>
            <a:off x="6374616" y="1303558"/>
            <a:ext cx="840972" cy="801688"/>
          </a:xfrm>
          <a:prstGeom prst="rect">
            <a:avLst/>
          </a:prstGeom>
        </p:spPr>
        <p:txBody>
          <a:bodyPr/>
          <a:lstStyle>
            <a:lvl1pPr marL="0" indent="0">
              <a:buNone/>
              <a:defRPr sz="1000"/>
            </a:lvl1pPr>
          </a:lstStyle>
          <a:p>
            <a:r>
              <a:rPr lang="sk-SK" dirty="0"/>
              <a:t>Kliknutím na ikonu pridáte obrázok</a:t>
            </a:r>
          </a:p>
        </p:txBody>
      </p:sp>
      <p:sp>
        <p:nvSpPr>
          <p:cNvPr id="49" name="Zástupný objekt pre obrázok 7">
            <a:extLst>
              <a:ext uri="{FF2B5EF4-FFF2-40B4-BE49-F238E27FC236}">
                <a16:creationId xmlns:a16="http://schemas.microsoft.com/office/drawing/2014/main" id="{F0A2B2B7-6A3B-1505-C0EF-2E8BEF9D31B0}"/>
              </a:ext>
            </a:extLst>
          </p:cNvPr>
          <p:cNvSpPr>
            <a:spLocks noGrp="1"/>
          </p:cNvSpPr>
          <p:nvPr>
            <p:ph type="pic" sz="quarter" idx="27"/>
          </p:nvPr>
        </p:nvSpPr>
        <p:spPr>
          <a:xfrm>
            <a:off x="6371898" y="3112682"/>
            <a:ext cx="840972" cy="801688"/>
          </a:xfrm>
          <a:prstGeom prst="rect">
            <a:avLst/>
          </a:prstGeom>
        </p:spPr>
        <p:txBody>
          <a:bodyPr/>
          <a:lstStyle>
            <a:lvl1pPr marL="0" indent="0">
              <a:buNone/>
              <a:defRPr sz="1000"/>
            </a:lvl1pPr>
          </a:lstStyle>
          <a:p>
            <a:r>
              <a:rPr lang="sk-SK" dirty="0"/>
              <a:t>Kliknutím na ikonu pridáte obrázok</a:t>
            </a:r>
          </a:p>
        </p:txBody>
      </p:sp>
      <p:sp>
        <p:nvSpPr>
          <p:cNvPr id="50" name="Zástupný objekt pre obrázok 7">
            <a:extLst>
              <a:ext uri="{FF2B5EF4-FFF2-40B4-BE49-F238E27FC236}">
                <a16:creationId xmlns:a16="http://schemas.microsoft.com/office/drawing/2014/main" id="{0FE80DD7-53C1-FCC6-0106-869516A5EFC0}"/>
              </a:ext>
            </a:extLst>
          </p:cNvPr>
          <p:cNvSpPr>
            <a:spLocks noGrp="1"/>
          </p:cNvSpPr>
          <p:nvPr>
            <p:ph type="pic" sz="quarter" idx="28"/>
          </p:nvPr>
        </p:nvSpPr>
        <p:spPr>
          <a:xfrm>
            <a:off x="6371898" y="4921806"/>
            <a:ext cx="840972" cy="801688"/>
          </a:xfrm>
          <a:prstGeom prst="rect">
            <a:avLst/>
          </a:prstGeom>
        </p:spPr>
        <p:txBody>
          <a:bodyPr/>
          <a:lstStyle>
            <a:lvl1pPr marL="0" indent="0">
              <a:buNone/>
              <a:defRPr sz="1000"/>
            </a:lvl1pPr>
          </a:lstStyle>
          <a:p>
            <a:r>
              <a:rPr lang="sk-SK" dirty="0"/>
              <a:t>Kliknutím na ikonu pridáte obrázok</a:t>
            </a:r>
          </a:p>
        </p:txBody>
      </p:sp>
      <p:pic>
        <p:nvPicPr>
          <p:cNvPr id="3" name="Obrázok 2" descr="Obrázok, na ktorom je grafika, kruh, pestrofarebnosť, písmo&#10;&#10;Automaticky generovaný popis">
            <a:extLst>
              <a:ext uri="{FF2B5EF4-FFF2-40B4-BE49-F238E27FC236}">
                <a16:creationId xmlns:a16="http://schemas.microsoft.com/office/drawing/2014/main" id="{6513B197-50DE-6DF7-4257-6B8763F201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 name="Rovná spojnica 3">
            <a:extLst>
              <a:ext uri="{FF2B5EF4-FFF2-40B4-BE49-F238E27FC236}">
                <a16:creationId xmlns:a16="http://schemas.microsoft.com/office/drawing/2014/main" id="{0BFA04AA-4B7A-1250-7319-75D4CD83243D}"/>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Zástupný objekt pre číslo snímky 6">
            <a:extLst>
              <a:ext uri="{FF2B5EF4-FFF2-40B4-BE49-F238E27FC236}">
                <a16:creationId xmlns:a16="http://schemas.microsoft.com/office/drawing/2014/main" id="{670B9075-371C-65A6-BEF2-4C29CB5C0C24}"/>
              </a:ext>
            </a:extLst>
          </p:cNvPr>
          <p:cNvSpPr txBox="1">
            <a:spLocks/>
          </p:cNvSpPr>
          <p:nvPr userDrawn="1"/>
        </p:nvSpPr>
        <p:spPr>
          <a:xfrm>
            <a:off x="11014984" y="315065"/>
            <a:ext cx="661079" cy="365125"/>
          </a:xfrm>
          <a:prstGeom prst="rect">
            <a:avLst/>
          </a:prstGeom>
          <a:ln>
            <a:noFill/>
          </a:ln>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A6180CBE-ECCF-3B7A-D199-9810F73C1975}"/>
              </a:ext>
            </a:extLst>
          </p:cNvPr>
          <p:cNvSpPr>
            <a:spLocks noGrp="1"/>
          </p:cNvSpPr>
          <p:nvPr>
            <p:ph type="body" sz="quarter" idx="29"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21967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y_rozdele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850C0CDD-CE8E-C3E0-FB0A-B957BA426254}"/>
              </a:ext>
            </a:extLst>
          </p:cNvPr>
          <p:cNvSpPr>
            <a:spLocks noGrp="1"/>
          </p:cNvSpPr>
          <p:nvPr>
            <p:ph type="title" hasCustomPrompt="1"/>
          </p:nvPr>
        </p:nvSpPr>
        <p:spPr>
          <a:xfrm>
            <a:off x="510257" y="1009473"/>
            <a:ext cx="11160126" cy="508030"/>
          </a:xfrm>
        </p:spPr>
        <p:txBody>
          <a:bodyPr lIns="90000" anchor="b" anchorCtr="0">
            <a:noAutofit/>
          </a:bodyPr>
          <a:lstStyle>
            <a:lvl1pPr algn="l">
              <a:defRPr sz="3600" b="1">
                <a:solidFill>
                  <a:schemeClr val="bg2"/>
                </a:solidFill>
                <a:latin typeface="+mj-lt"/>
              </a:defRPr>
            </a:lvl1pPr>
          </a:lstStyle>
          <a:p>
            <a:r>
              <a:rPr lang="pl-PL" dirty="0"/>
              <a:t>Podnadpis kapitoly</a:t>
            </a:r>
            <a:endParaRPr lang="sk-SK" dirty="0"/>
          </a:p>
        </p:txBody>
      </p:sp>
      <p:sp>
        <p:nvSpPr>
          <p:cNvPr id="21" name="Zástupný text 3">
            <a:extLst>
              <a:ext uri="{FF2B5EF4-FFF2-40B4-BE49-F238E27FC236}">
                <a16:creationId xmlns:a16="http://schemas.microsoft.com/office/drawing/2014/main" id="{B0B7ED59-6ECE-D89B-0531-90F79E790AB0}"/>
              </a:ext>
            </a:extLst>
          </p:cNvPr>
          <p:cNvSpPr>
            <a:spLocks noGrp="1"/>
          </p:cNvSpPr>
          <p:nvPr>
            <p:ph type="body" sz="half" idx="2"/>
          </p:nvPr>
        </p:nvSpPr>
        <p:spPr>
          <a:xfrm>
            <a:off x="510257" y="1809346"/>
            <a:ext cx="5219333" cy="4575232"/>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22" name="Zástupný text 3">
            <a:extLst>
              <a:ext uri="{FF2B5EF4-FFF2-40B4-BE49-F238E27FC236}">
                <a16:creationId xmlns:a16="http://schemas.microsoft.com/office/drawing/2014/main" id="{61567BAE-069E-D479-3754-4660F716A1C9}"/>
              </a:ext>
            </a:extLst>
          </p:cNvPr>
          <p:cNvSpPr>
            <a:spLocks noGrp="1"/>
          </p:cNvSpPr>
          <p:nvPr>
            <p:ph type="body" sz="half" idx="13"/>
          </p:nvPr>
        </p:nvSpPr>
        <p:spPr>
          <a:xfrm>
            <a:off x="5963056" y="1809346"/>
            <a:ext cx="5707328" cy="4575232"/>
          </a:xfrm>
          <a:prstGeom prst="rect">
            <a:avLst/>
          </a:prstGeom>
        </p:spPr>
        <p:txBody>
          <a:bodyPr/>
          <a:lstStyle>
            <a:lvl1pPr marL="342900" indent="-342900">
              <a:lnSpc>
                <a:spcPct val="100000"/>
              </a:lnSpc>
              <a:spcBef>
                <a:spcPts val="0"/>
              </a:spcBef>
              <a:buFont typeface="Arial" panose="020B0604020202020204" pitchFamily="34" charset="0"/>
              <a:buChar char="•"/>
              <a:defRPr sz="20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2" name="Zástupný objekt pre číslo snímky 6">
            <a:extLst>
              <a:ext uri="{FF2B5EF4-FFF2-40B4-BE49-F238E27FC236}">
                <a16:creationId xmlns:a16="http://schemas.microsoft.com/office/drawing/2014/main" id="{CD04BCB0-341C-DBC3-2A1A-4F591799CB46}"/>
              </a:ext>
            </a:extLst>
          </p:cNvPr>
          <p:cNvSpPr txBox="1">
            <a:spLocks/>
          </p:cNvSpPr>
          <p:nvPr userDrawn="1"/>
        </p:nvSpPr>
        <p:spPr>
          <a:xfrm>
            <a:off x="11014984" y="315065"/>
            <a:ext cx="541337"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k-SK" sz="1600" dirty="0">
              <a:solidFill>
                <a:schemeClr val="bg2"/>
              </a:solidFill>
            </a:endParaRPr>
          </a:p>
        </p:txBody>
      </p:sp>
      <p:cxnSp>
        <p:nvCxnSpPr>
          <p:cNvPr id="3" name="Rovná spojnica 2">
            <a:extLst>
              <a:ext uri="{FF2B5EF4-FFF2-40B4-BE49-F238E27FC236}">
                <a16:creationId xmlns:a16="http://schemas.microsoft.com/office/drawing/2014/main" id="{C53B0834-1B3D-8868-F9BE-7D69A2A3D2DF}"/>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4" name="Obrázok 3" descr="Obrázok, na ktorom je grafika, kruh, čierno-biela, biely&#10;&#10;Automaticky generovaný popis">
            <a:extLst>
              <a:ext uri="{FF2B5EF4-FFF2-40B4-BE49-F238E27FC236}">
                <a16:creationId xmlns:a16="http://schemas.microsoft.com/office/drawing/2014/main" id="{F30995DA-D931-75A1-0101-A36D645B99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7" name="Zástupný objekt pre číslo snímky 6">
            <a:extLst>
              <a:ext uri="{FF2B5EF4-FFF2-40B4-BE49-F238E27FC236}">
                <a16:creationId xmlns:a16="http://schemas.microsoft.com/office/drawing/2014/main" id="{F2C28FCC-F906-8EE0-1AB7-49EBCC834B75}"/>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pic>
        <p:nvPicPr>
          <p:cNvPr id="8" name="Obrázok 7" descr="Obrázok, na ktorom je grafika, kruh, symbol, pestrofarebnosť&#10;&#10;Automaticky generovaný popis">
            <a:extLst>
              <a:ext uri="{FF2B5EF4-FFF2-40B4-BE49-F238E27FC236}">
                <a16:creationId xmlns:a16="http://schemas.microsoft.com/office/drawing/2014/main" id="{C8A48708-7C8C-90B2-9129-BB774ED744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9" name="Zástupný text 3">
            <a:extLst>
              <a:ext uri="{FF2B5EF4-FFF2-40B4-BE49-F238E27FC236}">
                <a16:creationId xmlns:a16="http://schemas.microsoft.com/office/drawing/2014/main" id="{6C2D3583-819D-C207-00BA-5404269F1416}"/>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924158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uhy_obrazok_kvapka">
    <p:spTree>
      <p:nvGrpSpPr>
        <p:cNvPr id="1" name=""/>
        <p:cNvGrpSpPr/>
        <p:nvPr/>
      </p:nvGrpSpPr>
      <p:grpSpPr>
        <a:xfrm>
          <a:off x="0" y="0"/>
          <a:ext cx="0" cy="0"/>
          <a:chOff x="0" y="0"/>
          <a:chExt cx="0" cy="0"/>
        </a:xfrm>
      </p:grpSpPr>
      <p:sp>
        <p:nvSpPr>
          <p:cNvPr id="23" name="Obdĺžnik 22">
            <a:extLst>
              <a:ext uri="{FF2B5EF4-FFF2-40B4-BE49-F238E27FC236}">
                <a16:creationId xmlns:a16="http://schemas.microsoft.com/office/drawing/2014/main" id="{6B4B3FE2-B6E1-2D2B-9146-4F87CD3D095E}"/>
              </a:ext>
            </a:extLst>
          </p:cNvPr>
          <p:cNvSpPr/>
          <p:nvPr userDrawn="1"/>
        </p:nvSpPr>
        <p:spPr>
          <a:xfrm>
            <a:off x="0" y="4849382"/>
            <a:ext cx="12192000" cy="121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2" name="Obdĺžnik 21">
            <a:extLst>
              <a:ext uri="{FF2B5EF4-FFF2-40B4-BE49-F238E27FC236}">
                <a16:creationId xmlns:a16="http://schemas.microsoft.com/office/drawing/2014/main" id="{9046A302-B456-FE1E-9734-F9B6AB30C7F2}"/>
              </a:ext>
            </a:extLst>
          </p:cNvPr>
          <p:cNvSpPr/>
          <p:nvPr userDrawn="1"/>
        </p:nvSpPr>
        <p:spPr>
          <a:xfrm>
            <a:off x="0" y="3325630"/>
            <a:ext cx="12192000" cy="121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3" name="Obdĺžnik 2">
            <a:extLst>
              <a:ext uri="{FF2B5EF4-FFF2-40B4-BE49-F238E27FC236}">
                <a16:creationId xmlns:a16="http://schemas.microsoft.com/office/drawing/2014/main" id="{58D5351E-19F8-B11A-AC9F-CE1DB98E0E2D}"/>
              </a:ext>
            </a:extLst>
          </p:cNvPr>
          <p:cNvSpPr/>
          <p:nvPr userDrawn="1"/>
        </p:nvSpPr>
        <p:spPr>
          <a:xfrm>
            <a:off x="0" y="1781188"/>
            <a:ext cx="12192000" cy="121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5" name="Zástupný text 3">
            <a:extLst>
              <a:ext uri="{FF2B5EF4-FFF2-40B4-BE49-F238E27FC236}">
                <a16:creationId xmlns:a16="http://schemas.microsoft.com/office/drawing/2014/main" id="{FA21826D-79E7-9555-B899-6D16C1D7FD79}"/>
              </a:ext>
            </a:extLst>
          </p:cNvPr>
          <p:cNvSpPr>
            <a:spLocks noGrp="1"/>
          </p:cNvSpPr>
          <p:nvPr>
            <p:ph type="body" sz="half" idx="2"/>
          </p:nvPr>
        </p:nvSpPr>
        <p:spPr>
          <a:xfrm>
            <a:off x="515935" y="2079156"/>
            <a:ext cx="4397707" cy="886073"/>
          </a:xfrm>
          <a:prstGeom prst="rect">
            <a:avLst/>
          </a:prstGeom>
        </p:spPr>
        <p:txBody>
          <a:bodyPr/>
          <a:lstStyle>
            <a:lvl1pPr marL="285750" indent="-285750">
              <a:lnSpc>
                <a:spcPct val="100000"/>
              </a:lnSpc>
              <a:spcBef>
                <a:spcPts val="0"/>
              </a:spcBef>
              <a:buFont typeface="Arial" panose="020B0604020202020204" pitchFamily="34" charset="0"/>
              <a:buChar char="•"/>
              <a:defRPr sz="180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6" name="Zástupný text 3">
            <a:extLst>
              <a:ext uri="{FF2B5EF4-FFF2-40B4-BE49-F238E27FC236}">
                <a16:creationId xmlns:a16="http://schemas.microsoft.com/office/drawing/2014/main" id="{D915E0D7-295F-17ED-FCFD-F3D1AFB22FFD}"/>
              </a:ext>
            </a:extLst>
          </p:cNvPr>
          <p:cNvSpPr>
            <a:spLocks noGrp="1"/>
          </p:cNvSpPr>
          <p:nvPr>
            <p:ph type="body" sz="half" idx="10"/>
          </p:nvPr>
        </p:nvSpPr>
        <p:spPr>
          <a:xfrm>
            <a:off x="515935" y="3621770"/>
            <a:ext cx="4397707" cy="886073"/>
          </a:xfrm>
          <a:prstGeom prst="rect">
            <a:avLst/>
          </a:prstGeom>
        </p:spPr>
        <p:txBody>
          <a:bodyPr/>
          <a:lstStyle>
            <a:lvl1pPr marL="285750" indent="-285750">
              <a:lnSpc>
                <a:spcPct val="100000"/>
              </a:lnSpc>
              <a:spcBef>
                <a:spcPts val="0"/>
              </a:spcBef>
              <a:buFont typeface="Arial" panose="020B0604020202020204" pitchFamily="34" charset="0"/>
              <a:buChar char="•"/>
              <a:defRPr sz="180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7" name="Zástupný text 3">
            <a:extLst>
              <a:ext uri="{FF2B5EF4-FFF2-40B4-BE49-F238E27FC236}">
                <a16:creationId xmlns:a16="http://schemas.microsoft.com/office/drawing/2014/main" id="{FAE506BB-9C99-7C73-74F2-C15769212DFF}"/>
              </a:ext>
            </a:extLst>
          </p:cNvPr>
          <p:cNvSpPr>
            <a:spLocks noGrp="1"/>
          </p:cNvSpPr>
          <p:nvPr>
            <p:ph type="body" sz="half" idx="11"/>
          </p:nvPr>
        </p:nvSpPr>
        <p:spPr>
          <a:xfrm>
            <a:off x="515935" y="5139472"/>
            <a:ext cx="4397707" cy="886073"/>
          </a:xfrm>
          <a:prstGeom prst="rect">
            <a:avLst/>
          </a:prstGeom>
        </p:spPr>
        <p:txBody>
          <a:bodyPr/>
          <a:lstStyle>
            <a:lvl1pPr marL="285750" indent="-285750">
              <a:lnSpc>
                <a:spcPct val="100000"/>
              </a:lnSpc>
              <a:spcBef>
                <a:spcPts val="0"/>
              </a:spcBef>
              <a:buFont typeface="Arial" panose="020B0604020202020204" pitchFamily="34" charset="0"/>
              <a:buChar char="•"/>
              <a:defRPr sz="180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8" name="Zástupný text 3">
            <a:extLst>
              <a:ext uri="{FF2B5EF4-FFF2-40B4-BE49-F238E27FC236}">
                <a16:creationId xmlns:a16="http://schemas.microsoft.com/office/drawing/2014/main" id="{AF23781A-82F0-310A-E3AE-A6A621973B2D}"/>
              </a:ext>
            </a:extLst>
          </p:cNvPr>
          <p:cNvSpPr>
            <a:spLocks noGrp="1"/>
          </p:cNvSpPr>
          <p:nvPr>
            <p:ph type="body" sz="half" idx="12"/>
          </p:nvPr>
        </p:nvSpPr>
        <p:spPr>
          <a:xfrm>
            <a:off x="7278355" y="2076460"/>
            <a:ext cx="4397707" cy="886073"/>
          </a:xfrm>
          <a:prstGeom prst="rect">
            <a:avLst/>
          </a:prstGeom>
        </p:spPr>
        <p:txBody>
          <a:bodyPr/>
          <a:lstStyle>
            <a:lvl1pPr marL="285750" indent="-285750" algn="r">
              <a:lnSpc>
                <a:spcPct val="100000"/>
              </a:lnSpc>
              <a:spcBef>
                <a:spcPts val="0"/>
              </a:spcBef>
              <a:buFont typeface="Arial" panose="020B0604020202020204" pitchFamily="34" charset="0"/>
              <a:buChar char="•"/>
              <a:defRPr sz="180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9" name="Zástupný text 3">
            <a:extLst>
              <a:ext uri="{FF2B5EF4-FFF2-40B4-BE49-F238E27FC236}">
                <a16:creationId xmlns:a16="http://schemas.microsoft.com/office/drawing/2014/main" id="{6FF14329-9948-8A11-A9DC-0D8F8F0BB790}"/>
              </a:ext>
            </a:extLst>
          </p:cNvPr>
          <p:cNvSpPr>
            <a:spLocks noGrp="1"/>
          </p:cNvSpPr>
          <p:nvPr>
            <p:ph type="body" sz="half" idx="13"/>
          </p:nvPr>
        </p:nvSpPr>
        <p:spPr>
          <a:xfrm>
            <a:off x="7278355" y="3619074"/>
            <a:ext cx="4397707" cy="886073"/>
          </a:xfrm>
          <a:prstGeom prst="rect">
            <a:avLst/>
          </a:prstGeom>
        </p:spPr>
        <p:txBody>
          <a:bodyPr/>
          <a:lstStyle>
            <a:lvl1pPr marL="285750" indent="-285750" algn="r">
              <a:lnSpc>
                <a:spcPct val="100000"/>
              </a:lnSpc>
              <a:spcBef>
                <a:spcPts val="0"/>
              </a:spcBef>
              <a:buFont typeface="Arial" panose="020B0604020202020204" pitchFamily="34" charset="0"/>
              <a:buChar char="•"/>
              <a:defRPr sz="180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20" name="Zástupný text 3">
            <a:extLst>
              <a:ext uri="{FF2B5EF4-FFF2-40B4-BE49-F238E27FC236}">
                <a16:creationId xmlns:a16="http://schemas.microsoft.com/office/drawing/2014/main" id="{38BF90D8-5196-6D5B-013E-396381DE74A4}"/>
              </a:ext>
            </a:extLst>
          </p:cNvPr>
          <p:cNvSpPr>
            <a:spLocks noGrp="1"/>
          </p:cNvSpPr>
          <p:nvPr>
            <p:ph type="body" sz="half" idx="14"/>
          </p:nvPr>
        </p:nvSpPr>
        <p:spPr>
          <a:xfrm>
            <a:off x="7278355" y="5136776"/>
            <a:ext cx="4397707" cy="886073"/>
          </a:xfrm>
          <a:prstGeom prst="rect">
            <a:avLst/>
          </a:prstGeom>
        </p:spPr>
        <p:txBody>
          <a:bodyPr/>
          <a:lstStyle>
            <a:lvl1pPr marL="285750" indent="-285750" algn="r">
              <a:lnSpc>
                <a:spcPct val="100000"/>
              </a:lnSpc>
              <a:spcBef>
                <a:spcPts val="0"/>
              </a:spcBef>
              <a:buFont typeface="Arial" panose="020B0604020202020204" pitchFamily="34" charset="0"/>
              <a:buChar char="•"/>
              <a:defRPr sz="1800" b="0">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21" name="Nadpis 1">
            <a:extLst>
              <a:ext uri="{FF2B5EF4-FFF2-40B4-BE49-F238E27FC236}">
                <a16:creationId xmlns:a16="http://schemas.microsoft.com/office/drawing/2014/main" id="{46D58E7B-E581-7569-72FF-C7B73458F746}"/>
              </a:ext>
            </a:extLst>
          </p:cNvPr>
          <p:cNvSpPr>
            <a:spLocks noGrp="1"/>
          </p:cNvSpPr>
          <p:nvPr>
            <p:ph type="title" hasCustomPrompt="1"/>
          </p:nvPr>
        </p:nvSpPr>
        <p:spPr>
          <a:xfrm>
            <a:off x="515934" y="1009473"/>
            <a:ext cx="11160127" cy="508030"/>
          </a:xfrm>
        </p:spPr>
        <p:txBody>
          <a:bodyPr lIns="90000" anchor="b" anchorCtr="0">
            <a:noAutofit/>
          </a:bodyPr>
          <a:lstStyle>
            <a:lvl1pPr algn="l">
              <a:defRPr sz="3600" b="1">
                <a:solidFill>
                  <a:schemeClr val="bg2"/>
                </a:solidFill>
                <a:latin typeface="+mj-lt"/>
              </a:defRPr>
            </a:lvl1pPr>
          </a:lstStyle>
          <a:p>
            <a:r>
              <a:rPr lang="sk-SK" dirty="0" err="1"/>
              <a:t>Lorem</a:t>
            </a:r>
            <a:r>
              <a:rPr lang="sk-SK" dirty="0"/>
              <a:t> </a:t>
            </a:r>
            <a:r>
              <a:rPr lang="sk-SK" dirty="0" err="1"/>
              <a:t>ipsum</a:t>
            </a:r>
            <a:r>
              <a:rPr lang="sk-SK" dirty="0"/>
              <a:t> </a:t>
            </a:r>
            <a:r>
              <a:rPr lang="sk-SK" dirty="0" err="1"/>
              <a:t>doler</a:t>
            </a:r>
            <a:r>
              <a:rPr lang="sk-SK" dirty="0"/>
              <a:t> </a:t>
            </a:r>
            <a:r>
              <a:rPr lang="sk-SK" dirty="0" err="1"/>
              <a:t>sit</a:t>
            </a:r>
            <a:r>
              <a:rPr lang="sk-SK" dirty="0"/>
              <a:t> </a:t>
            </a:r>
            <a:r>
              <a:rPr lang="sk-SK" dirty="0" err="1"/>
              <a:t>amet</a:t>
            </a:r>
            <a:endParaRPr lang="sk-SK" dirty="0"/>
          </a:p>
        </p:txBody>
      </p:sp>
      <p:sp>
        <p:nvSpPr>
          <p:cNvPr id="6" name="Zástupný objekt pre obrázok 10">
            <a:extLst>
              <a:ext uri="{FF2B5EF4-FFF2-40B4-BE49-F238E27FC236}">
                <a16:creationId xmlns:a16="http://schemas.microsoft.com/office/drawing/2014/main" id="{348907B7-BD65-BDD1-83F8-2CB7097F085B}"/>
              </a:ext>
            </a:extLst>
          </p:cNvPr>
          <p:cNvSpPr>
            <a:spLocks noGrp="1"/>
          </p:cNvSpPr>
          <p:nvPr>
            <p:ph type="pic" sz="quarter" idx="15"/>
          </p:nvPr>
        </p:nvSpPr>
        <p:spPr>
          <a:xfrm>
            <a:off x="4162972" y="1781188"/>
            <a:ext cx="3725376" cy="4280102"/>
          </a:xfrm>
          <a:custGeom>
            <a:avLst/>
            <a:gdLst>
              <a:gd name="connsiteX0" fmla="*/ 0 w 3747768"/>
              <a:gd name="connsiteY0" fmla="*/ 2181936 h 4363871"/>
              <a:gd name="connsiteX1" fmla="*/ 1873884 w 3747768"/>
              <a:gd name="connsiteY1" fmla="*/ 0 h 4363871"/>
              <a:gd name="connsiteX2" fmla="*/ 3747768 w 3747768"/>
              <a:gd name="connsiteY2" fmla="*/ 0 h 4363871"/>
              <a:gd name="connsiteX3" fmla="*/ 3747768 w 3747768"/>
              <a:gd name="connsiteY3" fmla="*/ 2181936 h 4363871"/>
              <a:gd name="connsiteX4" fmla="*/ 1873884 w 3747768"/>
              <a:gd name="connsiteY4" fmla="*/ 4363872 h 4363871"/>
              <a:gd name="connsiteX5" fmla="*/ 0 w 3747768"/>
              <a:gd name="connsiteY5" fmla="*/ 2181936 h 4363871"/>
              <a:gd name="connsiteX0" fmla="*/ 0 w 3747768"/>
              <a:gd name="connsiteY0" fmla="*/ 2181936 h 4363872"/>
              <a:gd name="connsiteX1" fmla="*/ 1873884 w 3747768"/>
              <a:gd name="connsiteY1" fmla="*/ 0 h 4363872"/>
              <a:gd name="connsiteX2" fmla="*/ 3747768 w 3747768"/>
              <a:gd name="connsiteY2" fmla="*/ 0 h 4363872"/>
              <a:gd name="connsiteX3" fmla="*/ 3747768 w 3747768"/>
              <a:gd name="connsiteY3" fmla="*/ 2181936 h 4363872"/>
              <a:gd name="connsiteX4" fmla="*/ 1873884 w 3747768"/>
              <a:gd name="connsiteY4" fmla="*/ 4363872 h 4363872"/>
              <a:gd name="connsiteX5" fmla="*/ 0 w 3747768"/>
              <a:gd name="connsiteY5" fmla="*/ 2181936 h 4363872"/>
              <a:gd name="connsiteX0" fmla="*/ 81078 w 3828846"/>
              <a:gd name="connsiteY0" fmla="*/ 2181936 h 4363872"/>
              <a:gd name="connsiteX1" fmla="*/ 953476 w 3828846"/>
              <a:gd name="connsiteY1" fmla="*/ 985157 h 4363872"/>
              <a:gd name="connsiteX2" fmla="*/ 3828846 w 3828846"/>
              <a:gd name="connsiteY2" fmla="*/ 0 h 4363872"/>
              <a:gd name="connsiteX3" fmla="*/ 3828846 w 3828846"/>
              <a:gd name="connsiteY3" fmla="*/ 2181936 h 4363872"/>
              <a:gd name="connsiteX4" fmla="*/ 1954962 w 3828846"/>
              <a:gd name="connsiteY4" fmla="*/ 4363872 h 4363872"/>
              <a:gd name="connsiteX5" fmla="*/ 81078 w 3828846"/>
              <a:gd name="connsiteY5" fmla="*/ 2181936 h 4363872"/>
              <a:gd name="connsiteX0" fmla="*/ 81078 w 3828846"/>
              <a:gd name="connsiteY0" fmla="*/ 2105736 h 4287672"/>
              <a:gd name="connsiteX1" fmla="*/ 953476 w 3828846"/>
              <a:gd name="connsiteY1" fmla="*/ 908957 h 4287672"/>
              <a:gd name="connsiteX2" fmla="*/ 1983717 w 3828846"/>
              <a:gd name="connsiteY2" fmla="*/ 0 h 4287672"/>
              <a:gd name="connsiteX3" fmla="*/ 3828846 w 3828846"/>
              <a:gd name="connsiteY3" fmla="*/ 2105736 h 4287672"/>
              <a:gd name="connsiteX4" fmla="*/ 1954962 w 3828846"/>
              <a:gd name="connsiteY4" fmla="*/ 4287672 h 4287672"/>
              <a:gd name="connsiteX5" fmla="*/ 81078 w 3828846"/>
              <a:gd name="connsiteY5" fmla="*/ 2105736 h 4287672"/>
              <a:gd name="connsiteX0" fmla="*/ 81078 w 3828846"/>
              <a:gd name="connsiteY0" fmla="*/ 2122065 h 4304001"/>
              <a:gd name="connsiteX1" fmla="*/ 953476 w 3828846"/>
              <a:gd name="connsiteY1" fmla="*/ 925286 h 4304001"/>
              <a:gd name="connsiteX2" fmla="*/ 1989160 w 3828846"/>
              <a:gd name="connsiteY2" fmla="*/ 0 h 4304001"/>
              <a:gd name="connsiteX3" fmla="*/ 3828846 w 3828846"/>
              <a:gd name="connsiteY3" fmla="*/ 2122065 h 4304001"/>
              <a:gd name="connsiteX4" fmla="*/ 1954962 w 3828846"/>
              <a:gd name="connsiteY4" fmla="*/ 4304001 h 4304001"/>
              <a:gd name="connsiteX5" fmla="*/ 81078 w 3828846"/>
              <a:gd name="connsiteY5" fmla="*/ 2122065 h 4304001"/>
              <a:gd name="connsiteX0" fmla="*/ 81078 w 3828846"/>
              <a:gd name="connsiteY0" fmla="*/ 2122065 h 4304001"/>
              <a:gd name="connsiteX1" fmla="*/ 953476 w 3828846"/>
              <a:gd name="connsiteY1" fmla="*/ 925286 h 4304001"/>
              <a:gd name="connsiteX2" fmla="*/ 1989160 w 3828846"/>
              <a:gd name="connsiteY2" fmla="*/ 0 h 4304001"/>
              <a:gd name="connsiteX3" fmla="*/ 3828846 w 3828846"/>
              <a:gd name="connsiteY3" fmla="*/ 2122065 h 4304001"/>
              <a:gd name="connsiteX4" fmla="*/ 1954962 w 3828846"/>
              <a:gd name="connsiteY4" fmla="*/ 4304001 h 4304001"/>
              <a:gd name="connsiteX5" fmla="*/ 81078 w 3828846"/>
              <a:gd name="connsiteY5" fmla="*/ 2122065 h 4304001"/>
              <a:gd name="connsiteX0" fmla="*/ 81078 w 3828846"/>
              <a:gd name="connsiteY0" fmla="*/ 2090893 h 4272829"/>
              <a:gd name="connsiteX1" fmla="*/ 953476 w 3828846"/>
              <a:gd name="connsiteY1" fmla="*/ 894114 h 4272829"/>
              <a:gd name="connsiteX2" fmla="*/ 1968379 w 3828846"/>
              <a:gd name="connsiteY2" fmla="*/ 0 h 4272829"/>
              <a:gd name="connsiteX3" fmla="*/ 3828846 w 3828846"/>
              <a:gd name="connsiteY3" fmla="*/ 2090893 h 4272829"/>
              <a:gd name="connsiteX4" fmla="*/ 1954962 w 3828846"/>
              <a:gd name="connsiteY4" fmla="*/ 4272829 h 4272829"/>
              <a:gd name="connsiteX5" fmla="*/ 81078 w 3828846"/>
              <a:gd name="connsiteY5" fmla="*/ 2090893 h 4272829"/>
              <a:gd name="connsiteX0" fmla="*/ 81078 w 3818455"/>
              <a:gd name="connsiteY0" fmla="*/ 2090893 h 4277587"/>
              <a:gd name="connsiteX1" fmla="*/ 953476 w 3818455"/>
              <a:gd name="connsiteY1" fmla="*/ 894114 h 4277587"/>
              <a:gd name="connsiteX2" fmla="*/ 1968379 w 3818455"/>
              <a:gd name="connsiteY2" fmla="*/ 0 h 4277587"/>
              <a:gd name="connsiteX3" fmla="*/ 3818455 w 3818455"/>
              <a:gd name="connsiteY3" fmla="*/ 2492675 h 4277587"/>
              <a:gd name="connsiteX4" fmla="*/ 1954962 w 3818455"/>
              <a:gd name="connsiteY4" fmla="*/ 4272829 h 4277587"/>
              <a:gd name="connsiteX5" fmla="*/ 81078 w 3818455"/>
              <a:gd name="connsiteY5" fmla="*/ 2090893 h 4277587"/>
              <a:gd name="connsiteX0" fmla="*/ 81078 w 3818455"/>
              <a:gd name="connsiteY0" fmla="*/ 2090893 h 4277587"/>
              <a:gd name="connsiteX1" fmla="*/ 953476 w 3818455"/>
              <a:gd name="connsiteY1" fmla="*/ 894114 h 4277587"/>
              <a:gd name="connsiteX2" fmla="*/ 1968379 w 3818455"/>
              <a:gd name="connsiteY2" fmla="*/ 0 h 4277587"/>
              <a:gd name="connsiteX3" fmla="*/ 3818455 w 3818455"/>
              <a:gd name="connsiteY3" fmla="*/ 2492675 h 4277587"/>
              <a:gd name="connsiteX4" fmla="*/ 1954962 w 3818455"/>
              <a:gd name="connsiteY4" fmla="*/ 4272829 h 4277587"/>
              <a:gd name="connsiteX5" fmla="*/ 81078 w 3818455"/>
              <a:gd name="connsiteY5" fmla="*/ 2090893 h 4277587"/>
              <a:gd name="connsiteX0" fmla="*/ 81078 w 3818455"/>
              <a:gd name="connsiteY0" fmla="*/ 2080502 h 4267196"/>
              <a:gd name="connsiteX1" fmla="*/ 953476 w 3818455"/>
              <a:gd name="connsiteY1" fmla="*/ 883723 h 4267196"/>
              <a:gd name="connsiteX2" fmla="*/ 1968379 w 3818455"/>
              <a:gd name="connsiteY2" fmla="*/ 0 h 4267196"/>
              <a:gd name="connsiteX3" fmla="*/ 3818455 w 3818455"/>
              <a:gd name="connsiteY3" fmla="*/ 2482284 h 4267196"/>
              <a:gd name="connsiteX4" fmla="*/ 1954962 w 3818455"/>
              <a:gd name="connsiteY4" fmla="*/ 4262438 h 4267196"/>
              <a:gd name="connsiteX5" fmla="*/ 81078 w 3818455"/>
              <a:gd name="connsiteY5" fmla="*/ 2080502 h 4267196"/>
              <a:gd name="connsiteX0" fmla="*/ 81078 w 3818455"/>
              <a:gd name="connsiteY0" fmla="*/ 2118602 h 4305296"/>
              <a:gd name="connsiteX1" fmla="*/ 953476 w 3818455"/>
              <a:gd name="connsiteY1" fmla="*/ 921823 h 4305296"/>
              <a:gd name="connsiteX2" fmla="*/ 1954525 w 3818455"/>
              <a:gd name="connsiteY2" fmla="*/ 0 h 4305296"/>
              <a:gd name="connsiteX3" fmla="*/ 3818455 w 3818455"/>
              <a:gd name="connsiteY3" fmla="*/ 2520384 h 4305296"/>
              <a:gd name="connsiteX4" fmla="*/ 1954962 w 3818455"/>
              <a:gd name="connsiteY4" fmla="*/ 4300538 h 4305296"/>
              <a:gd name="connsiteX5" fmla="*/ 81078 w 3818455"/>
              <a:gd name="connsiteY5" fmla="*/ 2118602 h 4305296"/>
              <a:gd name="connsiteX0" fmla="*/ 97037 w 3761678"/>
              <a:gd name="connsiteY0" fmla="*/ 3015684 h 4306420"/>
              <a:gd name="connsiteX1" fmla="*/ 896699 w 3761678"/>
              <a:gd name="connsiteY1" fmla="*/ 921823 h 4306420"/>
              <a:gd name="connsiteX2" fmla="*/ 1897748 w 3761678"/>
              <a:gd name="connsiteY2" fmla="*/ 0 h 4306420"/>
              <a:gd name="connsiteX3" fmla="*/ 3761678 w 3761678"/>
              <a:gd name="connsiteY3" fmla="*/ 2520384 h 4306420"/>
              <a:gd name="connsiteX4" fmla="*/ 1898185 w 3761678"/>
              <a:gd name="connsiteY4" fmla="*/ 4300538 h 4306420"/>
              <a:gd name="connsiteX5" fmla="*/ 97037 w 3761678"/>
              <a:gd name="connsiteY5" fmla="*/ 3015684 h 4306420"/>
              <a:gd name="connsiteX0" fmla="*/ 144718 w 3809359"/>
              <a:gd name="connsiteY0" fmla="*/ 3015684 h 4308034"/>
              <a:gd name="connsiteX1" fmla="*/ 944380 w 3809359"/>
              <a:gd name="connsiteY1" fmla="*/ 921823 h 4308034"/>
              <a:gd name="connsiteX2" fmla="*/ 1945429 w 3809359"/>
              <a:gd name="connsiteY2" fmla="*/ 0 h 4308034"/>
              <a:gd name="connsiteX3" fmla="*/ 3809359 w 3809359"/>
              <a:gd name="connsiteY3" fmla="*/ 2520384 h 4308034"/>
              <a:gd name="connsiteX4" fmla="*/ 1945866 w 3809359"/>
              <a:gd name="connsiteY4" fmla="*/ 4300538 h 4308034"/>
              <a:gd name="connsiteX5" fmla="*/ 144718 w 3809359"/>
              <a:gd name="connsiteY5" fmla="*/ 3015684 h 4308034"/>
              <a:gd name="connsiteX0" fmla="*/ 98575 w 3763216"/>
              <a:gd name="connsiteY0" fmla="*/ 3015684 h 4309864"/>
              <a:gd name="connsiteX1" fmla="*/ 898237 w 3763216"/>
              <a:gd name="connsiteY1" fmla="*/ 921823 h 4309864"/>
              <a:gd name="connsiteX2" fmla="*/ 1899286 w 3763216"/>
              <a:gd name="connsiteY2" fmla="*/ 0 h 4309864"/>
              <a:gd name="connsiteX3" fmla="*/ 3763216 w 3763216"/>
              <a:gd name="connsiteY3" fmla="*/ 2520384 h 4309864"/>
              <a:gd name="connsiteX4" fmla="*/ 1920505 w 3763216"/>
              <a:gd name="connsiteY4" fmla="*/ 4304002 h 4309864"/>
              <a:gd name="connsiteX5" fmla="*/ 98575 w 3763216"/>
              <a:gd name="connsiteY5" fmla="*/ 3015684 h 4309864"/>
              <a:gd name="connsiteX0" fmla="*/ 98575 w 3763216"/>
              <a:gd name="connsiteY0" fmla="*/ 3015684 h 4304022"/>
              <a:gd name="connsiteX1" fmla="*/ 898237 w 3763216"/>
              <a:gd name="connsiteY1" fmla="*/ 921823 h 4304022"/>
              <a:gd name="connsiteX2" fmla="*/ 1899286 w 3763216"/>
              <a:gd name="connsiteY2" fmla="*/ 0 h 4304022"/>
              <a:gd name="connsiteX3" fmla="*/ 3763216 w 3763216"/>
              <a:gd name="connsiteY3" fmla="*/ 2520384 h 4304022"/>
              <a:gd name="connsiteX4" fmla="*/ 1920505 w 3763216"/>
              <a:gd name="connsiteY4" fmla="*/ 4304002 h 4304022"/>
              <a:gd name="connsiteX5" fmla="*/ 98575 w 3763216"/>
              <a:gd name="connsiteY5" fmla="*/ 3015684 h 4304022"/>
              <a:gd name="connsiteX0" fmla="*/ 170873 w 3835514"/>
              <a:gd name="connsiteY0" fmla="*/ 3015684 h 4304022"/>
              <a:gd name="connsiteX1" fmla="*/ 970535 w 3835514"/>
              <a:gd name="connsiteY1" fmla="*/ 921823 h 4304022"/>
              <a:gd name="connsiteX2" fmla="*/ 1971584 w 3835514"/>
              <a:gd name="connsiteY2" fmla="*/ 0 h 4304022"/>
              <a:gd name="connsiteX3" fmla="*/ 3835514 w 3835514"/>
              <a:gd name="connsiteY3" fmla="*/ 2520384 h 4304022"/>
              <a:gd name="connsiteX4" fmla="*/ 1992803 w 3835514"/>
              <a:gd name="connsiteY4" fmla="*/ 4304002 h 4304022"/>
              <a:gd name="connsiteX5" fmla="*/ 170873 w 3835514"/>
              <a:gd name="connsiteY5" fmla="*/ 3015684 h 4304022"/>
              <a:gd name="connsiteX0" fmla="*/ 90530 w 3755171"/>
              <a:gd name="connsiteY0" fmla="*/ 3015684 h 4304022"/>
              <a:gd name="connsiteX1" fmla="*/ 890192 w 3755171"/>
              <a:gd name="connsiteY1" fmla="*/ 921823 h 4304022"/>
              <a:gd name="connsiteX2" fmla="*/ 1891241 w 3755171"/>
              <a:gd name="connsiteY2" fmla="*/ 0 h 4304022"/>
              <a:gd name="connsiteX3" fmla="*/ 3755171 w 3755171"/>
              <a:gd name="connsiteY3" fmla="*/ 2520384 h 4304022"/>
              <a:gd name="connsiteX4" fmla="*/ 1912460 w 3755171"/>
              <a:gd name="connsiteY4" fmla="*/ 4304002 h 4304022"/>
              <a:gd name="connsiteX5" fmla="*/ 90530 w 3755171"/>
              <a:gd name="connsiteY5" fmla="*/ 3015684 h 4304022"/>
              <a:gd name="connsiteX0" fmla="*/ 90530 w 3755171"/>
              <a:gd name="connsiteY0" fmla="*/ 3015684 h 4304022"/>
              <a:gd name="connsiteX1" fmla="*/ 890192 w 3755171"/>
              <a:gd name="connsiteY1" fmla="*/ 921823 h 4304022"/>
              <a:gd name="connsiteX2" fmla="*/ 1891241 w 3755171"/>
              <a:gd name="connsiteY2" fmla="*/ 0 h 4304022"/>
              <a:gd name="connsiteX3" fmla="*/ 3755171 w 3755171"/>
              <a:gd name="connsiteY3" fmla="*/ 2520384 h 4304022"/>
              <a:gd name="connsiteX4" fmla="*/ 1912460 w 3755171"/>
              <a:gd name="connsiteY4" fmla="*/ 4304002 h 4304022"/>
              <a:gd name="connsiteX5" fmla="*/ 90530 w 3755171"/>
              <a:gd name="connsiteY5" fmla="*/ 3015684 h 4304022"/>
              <a:gd name="connsiteX0" fmla="*/ 58091 w 3722732"/>
              <a:gd name="connsiteY0" fmla="*/ 3015684 h 4304022"/>
              <a:gd name="connsiteX1" fmla="*/ 857753 w 3722732"/>
              <a:gd name="connsiteY1" fmla="*/ 921823 h 4304022"/>
              <a:gd name="connsiteX2" fmla="*/ 1858802 w 3722732"/>
              <a:gd name="connsiteY2" fmla="*/ 0 h 4304022"/>
              <a:gd name="connsiteX3" fmla="*/ 3722732 w 3722732"/>
              <a:gd name="connsiteY3" fmla="*/ 2520384 h 4304022"/>
              <a:gd name="connsiteX4" fmla="*/ 1880021 w 3722732"/>
              <a:gd name="connsiteY4" fmla="*/ 4304002 h 4304022"/>
              <a:gd name="connsiteX5" fmla="*/ 58091 w 3722732"/>
              <a:gd name="connsiteY5" fmla="*/ 3015684 h 4304022"/>
              <a:gd name="connsiteX0" fmla="*/ 81558 w 3746199"/>
              <a:gd name="connsiteY0" fmla="*/ 3015684 h 4304022"/>
              <a:gd name="connsiteX1" fmla="*/ 881220 w 3746199"/>
              <a:gd name="connsiteY1" fmla="*/ 921823 h 4304022"/>
              <a:gd name="connsiteX2" fmla="*/ 1882269 w 3746199"/>
              <a:gd name="connsiteY2" fmla="*/ 0 h 4304022"/>
              <a:gd name="connsiteX3" fmla="*/ 3746199 w 3746199"/>
              <a:gd name="connsiteY3" fmla="*/ 2520384 h 4304022"/>
              <a:gd name="connsiteX4" fmla="*/ 1903488 w 3746199"/>
              <a:gd name="connsiteY4" fmla="*/ 4304002 h 4304022"/>
              <a:gd name="connsiteX5" fmla="*/ 81558 w 3746199"/>
              <a:gd name="connsiteY5" fmla="*/ 3015684 h 4304022"/>
              <a:gd name="connsiteX0" fmla="*/ 81558 w 3746199"/>
              <a:gd name="connsiteY0" fmla="*/ 3015684 h 4304022"/>
              <a:gd name="connsiteX1" fmla="*/ 881220 w 3746199"/>
              <a:gd name="connsiteY1" fmla="*/ 921823 h 4304022"/>
              <a:gd name="connsiteX2" fmla="*/ 1882269 w 3746199"/>
              <a:gd name="connsiteY2" fmla="*/ 0 h 4304022"/>
              <a:gd name="connsiteX3" fmla="*/ 3746199 w 3746199"/>
              <a:gd name="connsiteY3" fmla="*/ 2520384 h 4304022"/>
              <a:gd name="connsiteX4" fmla="*/ 1903488 w 3746199"/>
              <a:gd name="connsiteY4" fmla="*/ 4304002 h 4304022"/>
              <a:gd name="connsiteX5" fmla="*/ 81558 w 3746199"/>
              <a:gd name="connsiteY5" fmla="*/ 3015684 h 4304022"/>
              <a:gd name="connsiteX0" fmla="*/ 81558 w 3746199"/>
              <a:gd name="connsiteY0" fmla="*/ 3015684 h 4304026"/>
              <a:gd name="connsiteX1" fmla="*/ 881220 w 3746199"/>
              <a:gd name="connsiteY1" fmla="*/ 921823 h 4304026"/>
              <a:gd name="connsiteX2" fmla="*/ 1882269 w 3746199"/>
              <a:gd name="connsiteY2" fmla="*/ 0 h 4304026"/>
              <a:gd name="connsiteX3" fmla="*/ 3746199 w 3746199"/>
              <a:gd name="connsiteY3" fmla="*/ 2520384 h 4304026"/>
              <a:gd name="connsiteX4" fmla="*/ 1903488 w 3746199"/>
              <a:gd name="connsiteY4" fmla="*/ 4304002 h 4304026"/>
              <a:gd name="connsiteX5" fmla="*/ 81558 w 3746199"/>
              <a:gd name="connsiteY5" fmla="*/ 3015684 h 430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6199" h="4304026">
                <a:moveTo>
                  <a:pt x="81558" y="3015684"/>
                </a:moveTo>
                <a:cubicBezTo>
                  <a:pt x="-227365" y="2133332"/>
                  <a:pt x="407411" y="1347850"/>
                  <a:pt x="881220" y="921823"/>
                </a:cubicBezTo>
                <a:lnTo>
                  <a:pt x="1882269" y="0"/>
                </a:lnTo>
                <a:cubicBezTo>
                  <a:pt x="2696389" y="752382"/>
                  <a:pt x="3721788" y="1466666"/>
                  <a:pt x="3746199" y="2520384"/>
                </a:cubicBezTo>
                <a:cubicBezTo>
                  <a:pt x="3631899" y="3815488"/>
                  <a:pt x="2555825" y="4308043"/>
                  <a:pt x="1903488" y="4304002"/>
                </a:cubicBezTo>
                <a:cubicBezTo>
                  <a:pt x="1251151" y="4299961"/>
                  <a:pt x="390481" y="3898036"/>
                  <a:pt x="81558" y="3015684"/>
                </a:cubicBezTo>
                <a:close/>
              </a:path>
            </a:pathLst>
          </a:custGeom>
        </p:spPr>
        <p:txBody>
          <a:bodyPr/>
          <a:lstStyle>
            <a:lvl1pPr>
              <a:defRPr sz="1800">
                <a:solidFill>
                  <a:schemeClr val="bg2"/>
                </a:solidFill>
              </a:defRPr>
            </a:lvl1pPr>
          </a:lstStyle>
          <a:p>
            <a:endParaRPr lang="sk-SK" dirty="0"/>
          </a:p>
        </p:txBody>
      </p:sp>
      <p:cxnSp>
        <p:nvCxnSpPr>
          <p:cNvPr id="8" name="Rovná spojnica 7">
            <a:extLst>
              <a:ext uri="{FF2B5EF4-FFF2-40B4-BE49-F238E27FC236}">
                <a16:creationId xmlns:a16="http://schemas.microsoft.com/office/drawing/2014/main" id="{4891D722-0517-82E6-E768-8250FD788C4E}"/>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9" name="Obrázok 8" descr="Obrázok, na ktorom je grafika, kruh, čierno-biela, biely&#10;&#10;Automaticky generovaný popis">
            <a:extLst>
              <a:ext uri="{FF2B5EF4-FFF2-40B4-BE49-F238E27FC236}">
                <a16:creationId xmlns:a16="http://schemas.microsoft.com/office/drawing/2014/main" id="{266FFCC5-8F6B-C5B3-6C47-20D46AC3BE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2" name="Obrázok 11" descr="Obrázok, na ktorom je grafika, kruh, symbol, pestrofarebnosť&#10;&#10;Automaticky generovaný popis">
            <a:extLst>
              <a:ext uri="{FF2B5EF4-FFF2-40B4-BE49-F238E27FC236}">
                <a16:creationId xmlns:a16="http://schemas.microsoft.com/office/drawing/2014/main" id="{F886F291-0C39-38F1-2A00-8F749D733B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3" name="Zástupný objekt pre číslo snímky 6">
            <a:extLst>
              <a:ext uri="{FF2B5EF4-FFF2-40B4-BE49-F238E27FC236}">
                <a16:creationId xmlns:a16="http://schemas.microsoft.com/office/drawing/2014/main" id="{2ADF3FCE-DB4B-EAF0-E266-F3947A711043}"/>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B19591E8-86AB-40B6-4FBB-43109E0B67C8}"/>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99703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uhy_obrazok_kvapka_01">
    <p:spTree>
      <p:nvGrpSpPr>
        <p:cNvPr id="1" name=""/>
        <p:cNvGrpSpPr/>
        <p:nvPr/>
      </p:nvGrpSpPr>
      <p:grpSpPr>
        <a:xfrm>
          <a:off x="0" y="0"/>
          <a:ext cx="0" cy="0"/>
          <a:chOff x="0" y="0"/>
          <a:chExt cx="0" cy="0"/>
        </a:xfrm>
      </p:grpSpPr>
      <p:sp>
        <p:nvSpPr>
          <p:cNvPr id="23" name="Obdĺžnik 22">
            <a:extLst>
              <a:ext uri="{FF2B5EF4-FFF2-40B4-BE49-F238E27FC236}">
                <a16:creationId xmlns:a16="http://schemas.microsoft.com/office/drawing/2014/main" id="{6B4B3FE2-B6E1-2D2B-9146-4F87CD3D095E}"/>
              </a:ext>
            </a:extLst>
          </p:cNvPr>
          <p:cNvSpPr/>
          <p:nvPr userDrawn="1"/>
        </p:nvSpPr>
        <p:spPr>
          <a:xfrm>
            <a:off x="2387601" y="4849382"/>
            <a:ext cx="9804400" cy="121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2" name="Obdĺžnik 21">
            <a:extLst>
              <a:ext uri="{FF2B5EF4-FFF2-40B4-BE49-F238E27FC236}">
                <a16:creationId xmlns:a16="http://schemas.microsoft.com/office/drawing/2014/main" id="{9046A302-B456-FE1E-9734-F9B6AB30C7F2}"/>
              </a:ext>
            </a:extLst>
          </p:cNvPr>
          <p:cNvSpPr/>
          <p:nvPr userDrawn="1"/>
        </p:nvSpPr>
        <p:spPr>
          <a:xfrm>
            <a:off x="2387600" y="3325630"/>
            <a:ext cx="9804400" cy="121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3" name="Obdĺžnik 2">
            <a:extLst>
              <a:ext uri="{FF2B5EF4-FFF2-40B4-BE49-F238E27FC236}">
                <a16:creationId xmlns:a16="http://schemas.microsoft.com/office/drawing/2014/main" id="{58D5351E-19F8-B11A-AC9F-CE1DB98E0E2D}"/>
              </a:ext>
            </a:extLst>
          </p:cNvPr>
          <p:cNvSpPr/>
          <p:nvPr userDrawn="1"/>
        </p:nvSpPr>
        <p:spPr>
          <a:xfrm>
            <a:off x="2387600" y="1781188"/>
            <a:ext cx="9804399" cy="1211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Zástupný text 3">
            <a:extLst>
              <a:ext uri="{FF2B5EF4-FFF2-40B4-BE49-F238E27FC236}">
                <a16:creationId xmlns:a16="http://schemas.microsoft.com/office/drawing/2014/main" id="{AF23781A-82F0-310A-E3AE-A6A621973B2D}"/>
              </a:ext>
            </a:extLst>
          </p:cNvPr>
          <p:cNvSpPr>
            <a:spLocks noGrp="1"/>
          </p:cNvSpPr>
          <p:nvPr>
            <p:ph type="body" sz="half" idx="12"/>
          </p:nvPr>
        </p:nvSpPr>
        <p:spPr>
          <a:xfrm>
            <a:off x="4535792" y="2076460"/>
            <a:ext cx="7140270" cy="886073"/>
          </a:xfrm>
          <a:prstGeom prst="rect">
            <a:avLst/>
          </a:prstGeom>
        </p:spPr>
        <p:txBody>
          <a:bodyPr/>
          <a:lstStyle>
            <a:lvl1pPr marL="285750" indent="-285750" algn="l">
              <a:lnSpc>
                <a:spcPct val="100000"/>
              </a:lnSpc>
              <a:spcBef>
                <a:spcPts val="0"/>
              </a:spcBef>
              <a:buFont typeface="Arial" panose="020B0604020202020204" pitchFamily="34" charset="0"/>
              <a:buChar char="•"/>
              <a:defRPr sz="1800" b="0">
                <a:solidFill>
                  <a:schemeClr val="bg2"/>
                </a:solidFill>
                <a:latin typeface="Raleway" panose="020B0503030101060003" pitchFamily="34" charset="-1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9" name="Zástupný text 3">
            <a:extLst>
              <a:ext uri="{FF2B5EF4-FFF2-40B4-BE49-F238E27FC236}">
                <a16:creationId xmlns:a16="http://schemas.microsoft.com/office/drawing/2014/main" id="{6FF14329-9948-8A11-A9DC-0D8F8F0BB790}"/>
              </a:ext>
            </a:extLst>
          </p:cNvPr>
          <p:cNvSpPr>
            <a:spLocks noGrp="1"/>
          </p:cNvSpPr>
          <p:nvPr>
            <p:ph type="body" sz="half" idx="13"/>
          </p:nvPr>
        </p:nvSpPr>
        <p:spPr>
          <a:xfrm>
            <a:off x="4535792" y="3619074"/>
            <a:ext cx="7140270" cy="886073"/>
          </a:xfrm>
          <a:prstGeom prst="rect">
            <a:avLst/>
          </a:prstGeom>
        </p:spPr>
        <p:txBody>
          <a:bodyPr/>
          <a:lstStyle>
            <a:lvl1pPr marL="285750" indent="-285750" algn="l">
              <a:lnSpc>
                <a:spcPct val="100000"/>
              </a:lnSpc>
              <a:spcBef>
                <a:spcPts val="0"/>
              </a:spcBef>
              <a:buFont typeface="Arial" panose="020B0604020202020204" pitchFamily="34" charset="0"/>
              <a:buChar char="•"/>
              <a:defRPr sz="1800" b="0">
                <a:solidFill>
                  <a:schemeClr val="bg2"/>
                </a:solidFill>
                <a:latin typeface="Raleway" panose="020B0503030101060003" pitchFamily="34" charset="-1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20" name="Zástupný text 3">
            <a:extLst>
              <a:ext uri="{FF2B5EF4-FFF2-40B4-BE49-F238E27FC236}">
                <a16:creationId xmlns:a16="http://schemas.microsoft.com/office/drawing/2014/main" id="{38BF90D8-5196-6D5B-013E-396381DE74A4}"/>
              </a:ext>
            </a:extLst>
          </p:cNvPr>
          <p:cNvSpPr>
            <a:spLocks noGrp="1"/>
          </p:cNvSpPr>
          <p:nvPr>
            <p:ph type="body" sz="half" idx="14"/>
          </p:nvPr>
        </p:nvSpPr>
        <p:spPr>
          <a:xfrm>
            <a:off x="4535792" y="5136776"/>
            <a:ext cx="7140270" cy="886073"/>
          </a:xfrm>
          <a:prstGeom prst="rect">
            <a:avLst/>
          </a:prstGeom>
        </p:spPr>
        <p:txBody>
          <a:bodyPr/>
          <a:lstStyle>
            <a:lvl1pPr marL="285750" indent="-285750" algn="l">
              <a:lnSpc>
                <a:spcPct val="100000"/>
              </a:lnSpc>
              <a:spcBef>
                <a:spcPts val="0"/>
              </a:spcBef>
              <a:buFont typeface="Arial" panose="020B0604020202020204" pitchFamily="34" charset="0"/>
              <a:buChar char="•"/>
              <a:defRPr sz="1800" b="0">
                <a:solidFill>
                  <a:schemeClr val="bg2"/>
                </a:solidFill>
                <a:latin typeface="Raleway" panose="020B0503030101060003" pitchFamily="34" charset="-1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11" name="Zástupný objekt pre obrázok 10">
            <a:extLst>
              <a:ext uri="{FF2B5EF4-FFF2-40B4-BE49-F238E27FC236}">
                <a16:creationId xmlns:a16="http://schemas.microsoft.com/office/drawing/2014/main" id="{96563745-5259-1793-20A6-2F47630BF677}"/>
              </a:ext>
            </a:extLst>
          </p:cNvPr>
          <p:cNvSpPr>
            <a:spLocks noGrp="1"/>
          </p:cNvSpPr>
          <p:nvPr>
            <p:ph type="pic" sz="quarter" idx="15"/>
          </p:nvPr>
        </p:nvSpPr>
        <p:spPr>
          <a:xfrm>
            <a:off x="515937" y="1781188"/>
            <a:ext cx="3725376" cy="4280102"/>
          </a:xfrm>
          <a:custGeom>
            <a:avLst/>
            <a:gdLst>
              <a:gd name="connsiteX0" fmla="*/ 0 w 3747768"/>
              <a:gd name="connsiteY0" fmla="*/ 2181936 h 4363871"/>
              <a:gd name="connsiteX1" fmla="*/ 1873884 w 3747768"/>
              <a:gd name="connsiteY1" fmla="*/ 0 h 4363871"/>
              <a:gd name="connsiteX2" fmla="*/ 3747768 w 3747768"/>
              <a:gd name="connsiteY2" fmla="*/ 0 h 4363871"/>
              <a:gd name="connsiteX3" fmla="*/ 3747768 w 3747768"/>
              <a:gd name="connsiteY3" fmla="*/ 2181936 h 4363871"/>
              <a:gd name="connsiteX4" fmla="*/ 1873884 w 3747768"/>
              <a:gd name="connsiteY4" fmla="*/ 4363872 h 4363871"/>
              <a:gd name="connsiteX5" fmla="*/ 0 w 3747768"/>
              <a:gd name="connsiteY5" fmla="*/ 2181936 h 4363871"/>
              <a:gd name="connsiteX0" fmla="*/ 0 w 3747768"/>
              <a:gd name="connsiteY0" fmla="*/ 2181936 h 4363872"/>
              <a:gd name="connsiteX1" fmla="*/ 1873884 w 3747768"/>
              <a:gd name="connsiteY1" fmla="*/ 0 h 4363872"/>
              <a:gd name="connsiteX2" fmla="*/ 3747768 w 3747768"/>
              <a:gd name="connsiteY2" fmla="*/ 0 h 4363872"/>
              <a:gd name="connsiteX3" fmla="*/ 3747768 w 3747768"/>
              <a:gd name="connsiteY3" fmla="*/ 2181936 h 4363872"/>
              <a:gd name="connsiteX4" fmla="*/ 1873884 w 3747768"/>
              <a:gd name="connsiteY4" fmla="*/ 4363872 h 4363872"/>
              <a:gd name="connsiteX5" fmla="*/ 0 w 3747768"/>
              <a:gd name="connsiteY5" fmla="*/ 2181936 h 4363872"/>
              <a:gd name="connsiteX0" fmla="*/ 81078 w 3828846"/>
              <a:gd name="connsiteY0" fmla="*/ 2181936 h 4363872"/>
              <a:gd name="connsiteX1" fmla="*/ 953476 w 3828846"/>
              <a:gd name="connsiteY1" fmla="*/ 985157 h 4363872"/>
              <a:gd name="connsiteX2" fmla="*/ 3828846 w 3828846"/>
              <a:gd name="connsiteY2" fmla="*/ 0 h 4363872"/>
              <a:gd name="connsiteX3" fmla="*/ 3828846 w 3828846"/>
              <a:gd name="connsiteY3" fmla="*/ 2181936 h 4363872"/>
              <a:gd name="connsiteX4" fmla="*/ 1954962 w 3828846"/>
              <a:gd name="connsiteY4" fmla="*/ 4363872 h 4363872"/>
              <a:gd name="connsiteX5" fmla="*/ 81078 w 3828846"/>
              <a:gd name="connsiteY5" fmla="*/ 2181936 h 4363872"/>
              <a:gd name="connsiteX0" fmla="*/ 81078 w 3828846"/>
              <a:gd name="connsiteY0" fmla="*/ 2105736 h 4287672"/>
              <a:gd name="connsiteX1" fmla="*/ 953476 w 3828846"/>
              <a:gd name="connsiteY1" fmla="*/ 908957 h 4287672"/>
              <a:gd name="connsiteX2" fmla="*/ 1983717 w 3828846"/>
              <a:gd name="connsiteY2" fmla="*/ 0 h 4287672"/>
              <a:gd name="connsiteX3" fmla="*/ 3828846 w 3828846"/>
              <a:gd name="connsiteY3" fmla="*/ 2105736 h 4287672"/>
              <a:gd name="connsiteX4" fmla="*/ 1954962 w 3828846"/>
              <a:gd name="connsiteY4" fmla="*/ 4287672 h 4287672"/>
              <a:gd name="connsiteX5" fmla="*/ 81078 w 3828846"/>
              <a:gd name="connsiteY5" fmla="*/ 2105736 h 4287672"/>
              <a:gd name="connsiteX0" fmla="*/ 81078 w 3828846"/>
              <a:gd name="connsiteY0" fmla="*/ 2122065 h 4304001"/>
              <a:gd name="connsiteX1" fmla="*/ 953476 w 3828846"/>
              <a:gd name="connsiteY1" fmla="*/ 925286 h 4304001"/>
              <a:gd name="connsiteX2" fmla="*/ 1989160 w 3828846"/>
              <a:gd name="connsiteY2" fmla="*/ 0 h 4304001"/>
              <a:gd name="connsiteX3" fmla="*/ 3828846 w 3828846"/>
              <a:gd name="connsiteY3" fmla="*/ 2122065 h 4304001"/>
              <a:gd name="connsiteX4" fmla="*/ 1954962 w 3828846"/>
              <a:gd name="connsiteY4" fmla="*/ 4304001 h 4304001"/>
              <a:gd name="connsiteX5" fmla="*/ 81078 w 3828846"/>
              <a:gd name="connsiteY5" fmla="*/ 2122065 h 4304001"/>
              <a:gd name="connsiteX0" fmla="*/ 81078 w 3828846"/>
              <a:gd name="connsiteY0" fmla="*/ 2122065 h 4304001"/>
              <a:gd name="connsiteX1" fmla="*/ 953476 w 3828846"/>
              <a:gd name="connsiteY1" fmla="*/ 925286 h 4304001"/>
              <a:gd name="connsiteX2" fmla="*/ 1989160 w 3828846"/>
              <a:gd name="connsiteY2" fmla="*/ 0 h 4304001"/>
              <a:gd name="connsiteX3" fmla="*/ 3828846 w 3828846"/>
              <a:gd name="connsiteY3" fmla="*/ 2122065 h 4304001"/>
              <a:gd name="connsiteX4" fmla="*/ 1954962 w 3828846"/>
              <a:gd name="connsiteY4" fmla="*/ 4304001 h 4304001"/>
              <a:gd name="connsiteX5" fmla="*/ 81078 w 3828846"/>
              <a:gd name="connsiteY5" fmla="*/ 2122065 h 4304001"/>
              <a:gd name="connsiteX0" fmla="*/ 81078 w 3828846"/>
              <a:gd name="connsiteY0" fmla="*/ 2090893 h 4272829"/>
              <a:gd name="connsiteX1" fmla="*/ 953476 w 3828846"/>
              <a:gd name="connsiteY1" fmla="*/ 894114 h 4272829"/>
              <a:gd name="connsiteX2" fmla="*/ 1968379 w 3828846"/>
              <a:gd name="connsiteY2" fmla="*/ 0 h 4272829"/>
              <a:gd name="connsiteX3" fmla="*/ 3828846 w 3828846"/>
              <a:gd name="connsiteY3" fmla="*/ 2090893 h 4272829"/>
              <a:gd name="connsiteX4" fmla="*/ 1954962 w 3828846"/>
              <a:gd name="connsiteY4" fmla="*/ 4272829 h 4272829"/>
              <a:gd name="connsiteX5" fmla="*/ 81078 w 3828846"/>
              <a:gd name="connsiteY5" fmla="*/ 2090893 h 4272829"/>
              <a:gd name="connsiteX0" fmla="*/ 81078 w 3818455"/>
              <a:gd name="connsiteY0" fmla="*/ 2090893 h 4277587"/>
              <a:gd name="connsiteX1" fmla="*/ 953476 w 3818455"/>
              <a:gd name="connsiteY1" fmla="*/ 894114 h 4277587"/>
              <a:gd name="connsiteX2" fmla="*/ 1968379 w 3818455"/>
              <a:gd name="connsiteY2" fmla="*/ 0 h 4277587"/>
              <a:gd name="connsiteX3" fmla="*/ 3818455 w 3818455"/>
              <a:gd name="connsiteY3" fmla="*/ 2492675 h 4277587"/>
              <a:gd name="connsiteX4" fmla="*/ 1954962 w 3818455"/>
              <a:gd name="connsiteY4" fmla="*/ 4272829 h 4277587"/>
              <a:gd name="connsiteX5" fmla="*/ 81078 w 3818455"/>
              <a:gd name="connsiteY5" fmla="*/ 2090893 h 4277587"/>
              <a:gd name="connsiteX0" fmla="*/ 81078 w 3818455"/>
              <a:gd name="connsiteY0" fmla="*/ 2090893 h 4277587"/>
              <a:gd name="connsiteX1" fmla="*/ 953476 w 3818455"/>
              <a:gd name="connsiteY1" fmla="*/ 894114 h 4277587"/>
              <a:gd name="connsiteX2" fmla="*/ 1968379 w 3818455"/>
              <a:gd name="connsiteY2" fmla="*/ 0 h 4277587"/>
              <a:gd name="connsiteX3" fmla="*/ 3818455 w 3818455"/>
              <a:gd name="connsiteY3" fmla="*/ 2492675 h 4277587"/>
              <a:gd name="connsiteX4" fmla="*/ 1954962 w 3818455"/>
              <a:gd name="connsiteY4" fmla="*/ 4272829 h 4277587"/>
              <a:gd name="connsiteX5" fmla="*/ 81078 w 3818455"/>
              <a:gd name="connsiteY5" fmla="*/ 2090893 h 4277587"/>
              <a:gd name="connsiteX0" fmla="*/ 81078 w 3818455"/>
              <a:gd name="connsiteY0" fmla="*/ 2080502 h 4267196"/>
              <a:gd name="connsiteX1" fmla="*/ 953476 w 3818455"/>
              <a:gd name="connsiteY1" fmla="*/ 883723 h 4267196"/>
              <a:gd name="connsiteX2" fmla="*/ 1968379 w 3818455"/>
              <a:gd name="connsiteY2" fmla="*/ 0 h 4267196"/>
              <a:gd name="connsiteX3" fmla="*/ 3818455 w 3818455"/>
              <a:gd name="connsiteY3" fmla="*/ 2482284 h 4267196"/>
              <a:gd name="connsiteX4" fmla="*/ 1954962 w 3818455"/>
              <a:gd name="connsiteY4" fmla="*/ 4262438 h 4267196"/>
              <a:gd name="connsiteX5" fmla="*/ 81078 w 3818455"/>
              <a:gd name="connsiteY5" fmla="*/ 2080502 h 4267196"/>
              <a:gd name="connsiteX0" fmla="*/ 81078 w 3818455"/>
              <a:gd name="connsiteY0" fmla="*/ 2118602 h 4305296"/>
              <a:gd name="connsiteX1" fmla="*/ 953476 w 3818455"/>
              <a:gd name="connsiteY1" fmla="*/ 921823 h 4305296"/>
              <a:gd name="connsiteX2" fmla="*/ 1954525 w 3818455"/>
              <a:gd name="connsiteY2" fmla="*/ 0 h 4305296"/>
              <a:gd name="connsiteX3" fmla="*/ 3818455 w 3818455"/>
              <a:gd name="connsiteY3" fmla="*/ 2520384 h 4305296"/>
              <a:gd name="connsiteX4" fmla="*/ 1954962 w 3818455"/>
              <a:gd name="connsiteY4" fmla="*/ 4300538 h 4305296"/>
              <a:gd name="connsiteX5" fmla="*/ 81078 w 3818455"/>
              <a:gd name="connsiteY5" fmla="*/ 2118602 h 4305296"/>
              <a:gd name="connsiteX0" fmla="*/ 97037 w 3761678"/>
              <a:gd name="connsiteY0" fmla="*/ 3015684 h 4306420"/>
              <a:gd name="connsiteX1" fmla="*/ 896699 w 3761678"/>
              <a:gd name="connsiteY1" fmla="*/ 921823 h 4306420"/>
              <a:gd name="connsiteX2" fmla="*/ 1897748 w 3761678"/>
              <a:gd name="connsiteY2" fmla="*/ 0 h 4306420"/>
              <a:gd name="connsiteX3" fmla="*/ 3761678 w 3761678"/>
              <a:gd name="connsiteY3" fmla="*/ 2520384 h 4306420"/>
              <a:gd name="connsiteX4" fmla="*/ 1898185 w 3761678"/>
              <a:gd name="connsiteY4" fmla="*/ 4300538 h 4306420"/>
              <a:gd name="connsiteX5" fmla="*/ 97037 w 3761678"/>
              <a:gd name="connsiteY5" fmla="*/ 3015684 h 4306420"/>
              <a:gd name="connsiteX0" fmla="*/ 144718 w 3809359"/>
              <a:gd name="connsiteY0" fmla="*/ 3015684 h 4308034"/>
              <a:gd name="connsiteX1" fmla="*/ 944380 w 3809359"/>
              <a:gd name="connsiteY1" fmla="*/ 921823 h 4308034"/>
              <a:gd name="connsiteX2" fmla="*/ 1945429 w 3809359"/>
              <a:gd name="connsiteY2" fmla="*/ 0 h 4308034"/>
              <a:gd name="connsiteX3" fmla="*/ 3809359 w 3809359"/>
              <a:gd name="connsiteY3" fmla="*/ 2520384 h 4308034"/>
              <a:gd name="connsiteX4" fmla="*/ 1945866 w 3809359"/>
              <a:gd name="connsiteY4" fmla="*/ 4300538 h 4308034"/>
              <a:gd name="connsiteX5" fmla="*/ 144718 w 3809359"/>
              <a:gd name="connsiteY5" fmla="*/ 3015684 h 4308034"/>
              <a:gd name="connsiteX0" fmla="*/ 98575 w 3763216"/>
              <a:gd name="connsiteY0" fmla="*/ 3015684 h 4309864"/>
              <a:gd name="connsiteX1" fmla="*/ 898237 w 3763216"/>
              <a:gd name="connsiteY1" fmla="*/ 921823 h 4309864"/>
              <a:gd name="connsiteX2" fmla="*/ 1899286 w 3763216"/>
              <a:gd name="connsiteY2" fmla="*/ 0 h 4309864"/>
              <a:gd name="connsiteX3" fmla="*/ 3763216 w 3763216"/>
              <a:gd name="connsiteY3" fmla="*/ 2520384 h 4309864"/>
              <a:gd name="connsiteX4" fmla="*/ 1920505 w 3763216"/>
              <a:gd name="connsiteY4" fmla="*/ 4304002 h 4309864"/>
              <a:gd name="connsiteX5" fmla="*/ 98575 w 3763216"/>
              <a:gd name="connsiteY5" fmla="*/ 3015684 h 4309864"/>
              <a:gd name="connsiteX0" fmla="*/ 98575 w 3763216"/>
              <a:gd name="connsiteY0" fmla="*/ 3015684 h 4304022"/>
              <a:gd name="connsiteX1" fmla="*/ 898237 w 3763216"/>
              <a:gd name="connsiteY1" fmla="*/ 921823 h 4304022"/>
              <a:gd name="connsiteX2" fmla="*/ 1899286 w 3763216"/>
              <a:gd name="connsiteY2" fmla="*/ 0 h 4304022"/>
              <a:gd name="connsiteX3" fmla="*/ 3763216 w 3763216"/>
              <a:gd name="connsiteY3" fmla="*/ 2520384 h 4304022"/>
              <a:gd name="connsiteX4" fmla="*/ 1920505 w 3763216"/>
              <a:gd name="connsiteY4" fmla="*/ 4304002 h 4304022"/>
              <a:gd name="connsiteX5" fmla="*/ 98575 w 3763216"/>
              <a:gd name="connsiteY5" fmla="*/ 3015684 h 4304022"/>
              <a:gd name="connsiteX0" fmla="*/ 170873 w 3835514"/>
              <a:gd name="connsiteY0" fmla="*/ 3015684 h 4304022"/>
              <a:gd name="connsiteX1" fmla="*/ 970535 w 3835514"/>
              <a:gd name="connsiteY1" fmla="*/ 921823 h 4304022"/>
              <a:gd name="connsiteX2" fmla="*/ 1971584 w 3835514"/>
              <a:gd name="connsiteY2" fmla="*/ 0 h 4304022"/>
              <a:gd name="connsiteX3" fmla="*/ 3835514 w 3835514"/>
              <a:gd name="connsiteY3" fmla="*/ 2520384 h 4304022"/>
              <a:gd name="connsiteX4" fmla="*/ 1992803 w 3835514"/>
              <a:gd name="connsiteY4" fmla="*/ 4304002 h 4304022"/>
              <a:gd name="connsiteX5" fmla="*/ 170873 w 3835514"/>
              <a:gd name="connsiteY5" fmla="*/ 3015684 h 4304022"/>
              <a:gd name="connsiteX0" fmla="*/ 90530 w 3755171"/>
              <a:gd name="connsiteY0" fmla="*/ 3015684 h 4304022"/>
              <a:gd name="connsiteX1" fmla="*/ 890192 w 3755171"/>
              <a:gd name="connsiteY1" fmla="*/ 921823 h 4304022"/>
              <a:gd name="connsiteX2" fmla="*/ 1891241 w 3755171"/>
              <a:gd name="connsiteY2" fmla="*/ 0 h 4304022"/>
              <a:gd name="connsiteX3" fmla="*/ 3755171 w 3755171"/>
              <a:gd name="connsiteY3" fmla="*/ 2520384 h 4304022"/>
              <a:gd name="connsiteX4" fmla="*/ 1912460 w 3755171"/>
              <a:gd name="connsiteY4" fmla="*/ 4304002 h 4304022"/>
              <a:gd name="connsiteX5" fmla="*/ 90530 w 3755171"/>
              <a:gd name="connsiteY5" fmla="*/ 3015684 h 4304022"/>
              <a:gd name="connsiteX0" fmla="*/ 90530 w 3755171"/>
              <a:gd name="connsiteY0" fmla="*/ 3015684 h 4304022"/>
              <a:gd name="connsiteX1" fmla="*/ 890192 w 3755171"/>
              <a:gd name="connsiteY1" fmla="*/ 921823 h 4304022"/>
              <a:gd name="connsiteX2" fmla="*/ 1891241 w 3755171"/>
              <a:gd name="connsiteY2" fmla="*/ 0 h 4304022"/>
              <a:gd name="connsiteX3" fmla="*/ 3755171 w 3755171"/>
              <a:gd name="connsiteY3" fmla="*/ 2520384 h 4304022"/>
              <a:gd name="connsiteX4" fmla="*/ 1912460 w 3755171"/>
              <a:gd name="connsiteY4" fmla="*/ 4304002 h 4304022"/>
              <a:gd name="connsiteX5" fmla="*/ 90530 w 3755171"/>
              <a:gd name="connsiteY5" fmla="*/ 3015684 h 4304022"/>
              <a:gd name="connsiteX0" fmla="*/ 58091 w 3722732"/>
              <a:gd name="connsiteY0" fmla="*/ 3015684 h 4304022"/>
              <a:gd name="connsiteX1" fmla="*/ 857753 w 3722732"/>
              <a:gd name="connsiteY1" fmla="*/ 921823 h 4304022"/>
              <a:gd name="connsiteX2" fmla="*/ 1858802 w 3722732"/>
              <a:gd name="connsiteY2" fmla="*/ 0 h 4304022"/>
              <a:gd name="connsiteX3" fmla="*/ 3722732 w 3722732"/>
              <a:gd name="connsiteY3" fmla="*/ 2520384 h 4304022"/>
              <a:gd name="connsiteX4" fmla="*/ 1880021 w 3722732"/>
              <a:gd name="connsiteY4" fmla="*/ 4304002 h 4304022"/>
              <a:gd name="connsiteX5" fmla="*/ 58091 w 3722732"/>
              <a:gd name="connsiteY5" fmla="*/ 3015684 h 4304022"/>
              <a:gd name="connsiteX0" fmla="*/ 81558 w 3746199"/>
              <a:gd name="connsiteY0" fmla="*/ 3015684 h 4304022"/>
              <a:gd name="connsiteX1" fmla="*/ 881220 w 3746199"/>
              <a:gd name="connsiteY1" fmla="*/ 921823 h 4304022"/>
              <a:gd name="connsiteX2" fmla="*/ 1882269 w 3746199"/>
              <a:gd name="connsiteY2" fmla="*/ 0 h 4304022"/>
              <a:gd name="connsiteX3" fmla="*/ 3746199 w 3746199"/>
              <a:gd name="connsiteY3" fmla="*/ 2520384 h 4304022"/>
              <a:gd name="connsiteX4" fmla="*/ 1903488 w 3746199"/>
              <a:gd name="connsiteY4" fmla="*/ 4304002 h 4304022"/>
              <a:gd name="connsiteX5" fmla="*/ 81558 w 3746199"/>
              <a:gd name="connsiteY5" fmla="*/ 3015684 h 4304022"/>
              <a:gd name="connsiteX0" fmla="*/ 81558 w 3746199"/>
              <a:gd name="connsiteY0" fmla="*/ 3015684 h 4304022"/>
              <a:gd name="connsiteX1" fmla="*/ 881220 w 3746199"/>
              <a:gd name="connsiteY1" fmla="*/ 921823 h 4304022"/>
              <a:gd name="connsiteX2" fmla="*/ 1882269 w 3746199"/>
              <a:gd name="connsiteY2" fmla="*/ 0 h 4304022"/>
              <a:gd name="connsiteX3" fmla="*/ 3746199 w 3746199"/>
              <a:gd name="connsiteY3" fmla="*/ 2520384 h 4304022"/>
              <a:gd name="connsiteX4" fmla="*/ 1903488 w 3746199"/>
              <a:gd name="connsiteY4" fmla="*/ 4304002 h 4304022"/>
              <a:gd name="connsiteX5" fmla="*/ 81558 w 3746199"/>
              <a:gd name="connsiteY5" fmla="*/ 3015684 h 4304022"/>
              <a:gd name="connsiteX0" fmla="*/ 81558 w 3746199"/>
              <a:gd name="connsiteY0" fmla="*/ 3015684 h 4304026"/>
              <a:gd name="connsiteX1" fmla="*/ 881220 w 3746199"/>
              <a:gd name="connsiteY1" fmla="*/ 921823 h 4304026"/>
              <a:gd name="connsiteX2" fmla="*/ 1882269 w 3746199"/>
              <a:gd name="connsiteY2" fmla="*/ 0 h 4304026"/>
              <a:gd name="connsiteX3" fmla="*/ 3746199 w 3746199"/>
              <a:gd name="connsiteY3" fmla="*/ 2520384 h 4304026"/>
              <a:gd name="connsiteX4" fmla="*/ 1903488 w 3746199"/>
              <a:gd name="connsiteY4" fmla="*/ 4304002 h 4304026"/>
              <a:gd name="connsiteX5" fmla="*/ 81558 w 3746199"/>
              <a:gd name="connsiteY5" fmla="*/ 3015684 h 430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6199" h="4304026">
                <a:moveTo>
                  <a:pt x="81558" y="3015684"/>
                </a:moveTo>
                <a:cubicBezTo>
                  <a:pt x="-227365" y="2133332"/>
                  <a:pt x="407411" y="1347850"/>
                  <a:pt x="881220" y="921823"/>
                </a:cubicBezTo>
                <a:lnTo>
                  <a:pt x="1882269" y="0"/>
                </a:lnTo>
                <a:cubicBezTo>
                  <a:pt x="2696389" y="752382"/>
                  <a:pt x="3721788" y="1466666"/>
                  <a:pt x="3746199" y="2520384"/>
                </a:cubicBezTo>
                <a:cubicBezTo>
                  <a:pt x="3631899" y="3815488"/>
                  <a:pt x="2555825" y="4308043"/>
                  <a:pt x="1903488" y="4304002"/>
                </a:cubicBezTo>
                <a:cubicBezTo>
                  <a:pt x="1251151" y="4299961"/>
                  <a:pt x="390481" y="3898036"/>
                  <a:pt x="81558" y="3015684"/>
                </a:cubicBezTo>
                <a:close/>
              </a:path>
            </a:pathLst>
          </a:custGeom>
        </p:spPr>
        <p:txBody>
          <a:bodyPr/>
          <a:lstStyle>
            <a:lvl1pPr>
              <a:defRPr sz="1800">
                <a:solidFill>
                  <a:schemeClr val="bg2"/>
                </a:solidFill>
              </a:defRPr>
            </a:lvl1pPr>
          </a:lstStyle>
          <a:p>
            <a:endParaRPr lang="sk-SK" dirty="0"/>
          </a:p>
        </p:txBody>
      </p:sp>
      <p:sp>
        <p:nvSpPr>
          <p:cNvPr id="12" name="BlokTextu 11">
            <a:extLst>
              <a:ext uri="{FF2B5EF4-FFF2-40B4-BE49-F238E27FC236}">
                <a16:creationId xmlns:a16="http://schemas.microsoft.com/office/drawing/2014/main" id="{7B31D08B-2A3B-F2F4-F3E8-B1DA5B84A5AA}"/>
              </a:ext>
            </a:extLst>
          </p:cNvPr>
          <p:cNvSpPr txBox="1"/>
          <p:nvPr userDrawn="1"/>
        </p:nvSpPr>
        <p:spPr>
          <a:xfrm>
            <a:off x="5641521" y="2971800"/>
            <a:ext cx="914400" cy="914400"/>
          </a:xfrm>
          <a:prstGeom prst="rect">
            <a:avLst/>
          </a:prstGeom>
        </p:spPr>
        <p:txBody>
          <a:bodyPr vert="horz" wrap="square" lIns="90000" tIns="45720" rIns="91440" bIns="45720" rtlCol="0" anchor="b" anchorCtr="0">
            <a:normAutofit/>
          </a:bodyPr>
          <a:lstStyle/>
          <a:p>
            <a:pPr algn="l"/>
            <a:endParaRPr lang="sk-SK" dirty="0"/>
          </a:p>
        </p:txBody>
      </p:sp>
      <p:cxnSp>
        <p:nvCxnSpPr>
          <p:cNvPr id="14" name="Rovná spojnica 13">
            <a:extLst>
              <a:ext uri="{FF2B5EF4-FFF2-40B4-BE49-F238E27FC236}">
                <a16:creationId xmlns:a16="http://schemas.microsoft.com/office/drawing/2014/main" id="{A6F298C9-01CF-0A36-91F6-74BB10151621}"/>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15" name="Obrázok 14" descr="Obrázok, na ktorom je grafika, kruh, čierno-biela, biely&#10;&#10;Automaticky generovaný popis">
            <a:extLst>
              <a:ext uri="{FF2B5EF4-FFF2-40B4-BE49-F238E27FC236}">
                <a16:creationId xmlns:a16="http://schemas.microsoft.com/office/drawing/2014/main" id="{7ED56CA4-7410-793E-154A-205BDC62B3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7" name="Obrázok 16" descr="Obrázok, na ktorom je grafika, kruh, symbol, pestrofarebnosť&#10;&#10;Automaticky generovaný popis">
            <a:extLst>
              <a:ext uri="{FF2B5EF4-FFF2-40B4-BE49-F238E27FC236}">
                <a16:creationId xmlns:a16="http://schemas.microsoft.com/office/drawing/2014/main" id="{9927D455-6AC1-BA35-79BA-565B85BBCC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1" name="Zástupný objekt pre číslo snímky 6">
            <a:extLst>
              <a:ext uri="{FF2B5EF4-FFF2-40B4-BE49-F238E27FC236}">
                <a16:creationId xmlns:a16="http://schemas.microsoft.com/office/drawing/2014/main" id="{5BD75D8F-0176-C564-C6AF-ACCD982AD5A7}"/>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A4A47D95-D68C-D8ED-9320-83A88691A590}"/>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085382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r1_text">
    <p:spTree>
      <p:nvGrpSpPr>
        <p:cNvPr id="1" name=""/>
        <p:cNvGrpSpPr/>
        <p:nvPr/>
      </p:nvGrpSpPr>
      <p:grpSpPr>
        <a:xfrm>
          <a:off x="0" y="0"/>
          <a:ext cx="0" cy="0"/>
          <a:chOff x="0" y="0"/>
          <a:chExt cx="0" cy="0"/>
        </a:xfrm>
      </p:grpSpPr>
      <p:sp>
        <p:nvSpPr>
          <p:cNvPr id="8" name="Obdĺžnik 7">
            <a:extLst>
              <a:ext uri="{FF2B5EF4-FFF2-40B4-BE49-F238E27FC236}">
                <a16:creationId xmlns:a16="http://schemas.microsoft.com/office/drawing/2014/main" id="{63837BAF-8281-41D5-9D04-70C76C55CDA9}"/>
              </a:ext>
            </a:extLst>
          </p:cNvPr>
          <p:cNvSpPr/>
          <p:nvPr userDrawn="1"/>
        </p:nvSpPr>
        <p:spPr>
          <a:xfrm>
            <a:off x="3891065" y="0"/>
            <a:ext cx="83009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sk-SK" dirty="0"/>
          </a:p>
        </p:txBody>
      </p:sp>
      <p:sp>
        <p:nvSpPr>
          <p:cNvPr id="2" name="Zástupný text 3">
            <a:extLst>
              <a:ext uri="{FF2B5EF4-FFF2-40B4-BE49-F238E27FC236}">
                <a16:creationId xmlns:a16="http://schemas.microsoft.com/office/drawing/2014/main" id="{ADD5DEE3-E0EF-C36B-CBD0-0F7CDA8273FC}"/>
              </a:ext>
            </a:extLst>
          </p:cNvPr>
          <p:cNvSpPr>
            <a:spLocks noGrp="1"/>
          </p:cNvSpPr>
          <p:nvPr>
            <p:ph type="body" sz="half" idx="11"/>
          </p:nvPr>
        </p:nvSpPr>
        <p:spPr>
          <a:xfrm>
            <a:off x="4323803" y="1383189"/>
            <a:ext cx="7352260" cy="4988426"/>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7" name="Zástupný objekt pre obrázok 6">
            <a:extLst>
              <a:ext uri="{FF2B5EF4-FFF2-40B4-BE49-F238E27FC236}">
                <a16:creationId xmlns:a16="http://schemas.microsoft.com/office/drawing/2014/main" id="{16B64934-6E3A-FB1E-C0C1-37DCBA0B97F8}"/>
              </a:ext>
            </a:extLst>
          </p:cNvPr>
          <p:cNvSpPr>
            <a:spLocks noGrp="1"/>
          </p:cNvSpPr>
          <p:nvPr>
            <p:ph type="pic" sz="quarter" idx="12"/>
          </p:nvPr>
        </p:nvSpPr>
        <p:spPr>
          <a:xfrm>
            <a:off x="539744" y="1383189"/>
            <a:ext cx="2878371" cy="4988423"/>
          </a:xfrm>
          <a:prstGeom prst="rect">
            <a:avLst/>
          </a:prstGeom>
        </p:spPr>
        <p:txBody>
          <a:bodyPr/>
          <a:lstStyle>
            <a:lvl1pPr>
              <a:defRPr sz="2000"/>
            </a:lvl1pPr>
          </a:lstStyle>
          <a:p>
            <a:endParaRPr lang="sk-SK" dirty="0"/>
          </a:p>
        </p:txBody>
      </p:sp>
      <p:pic>
        <p:nvPicPr>
          <p:cNvPr id="4" name="Obrázok 3" descr="Obrázok, na ktorom je grafika, kruh, pestrofarebnosť, písmo&#10;&#10;Automaticky generovaný popis">
            <a:extLst>
              <a:ext uri="{FF2B5EF4-FFF2-40B4-BE49-F238E27FC236}">
                <a16:creationId xmlns:a16="http://schemas.microsoft.com/office/drawing/2014/main" id="{CB462C83-5DE7-1B2A-52A4-AD1971CDDF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5" name="Rovná spojnica 4">
            <a:extLst>
              <a:ext uri="{FF2B5EF4-FFF2-40B4-BE49-F238E27FC236}">
                <a16:creationId xmlns:a16="http://schemas.microsoft.com/office/drawing/2014/main" id="{B94E2E47-EB4A-BD78-B592-173CAB54B56C}"/>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9" name="Zástupný objekt pre číslo snímky 6">
            <a:extLst>
              <a:ext uri="{FF2B5EF4-FFF2-40B4-BE49-F238E27FC236}">
                <a16:creationId xmlns:a16="http://schemas.microsoft.com/office/drawing/2014/main" id="{9C43099D-672F-E172-AB27-9855354473CF}"/>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3" name="Zástupný text 3">
            <a:extLst>
              <a:ext uri="{FF2B5EF4-FFF2-40B4-BE49-F238E27FC236}">
                <a16:creationId xmlns:a16="http://schemas.microsoft.com/office/drawing/2014/main" id="{CC75B7E7-486C-160F-44DF-68E7C898D6C5}"/>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53261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 name="Zástupný objekt pre obrázok 5">
            <a:extLst>
              <a:ext uri="{FF2B5EF4-FFF2-40B4-BE49-F238E27FC236}">
                <a16:creationId xmlns:a16="http://schemas.microsoft.com/office/drawing/2014/main" id="{9037CE79-957A-B9B4-C634-79E442CB8E6E}"/>
              </a:ext>
            </a:extLst>
          </p:cNvPr>
          <p:cNvSpPr>
            <a:spLocks noGrp="1"/>
          </p:cNvSpPr>
          <p:nvPr>
            <p:ph type="pic" sz="quarter" idx="15" hasCustomPrompt="1"/>
          </p:nvPr>
        </p:nvSpPr>
        <p:spPr>
          <a:xfrm>
            <a:off x="5594349" y="1507669"/>
            <a:ext cx="6081714" cy="4553185"/>
          </a:xfrm>
          <a:prstGeom prst="rect">
            <a:avLst/>
          </a:prstGeom>
        </p:spPr>
        <p:txBody>
          <a:bodyPr/>
          <a:lstStyle>
            <a:lvl1pPr marL="0" indent="0">
              <a:buNone/>
              <a:defRPr>
                <a:solidFill>
                  <a:schemeClr val="tx1"/>
                </a:solidFill>
              </a:defRPr>
            </a:lvl1pPr>
          </a:lstStyle>
          <a:p>
            <a:r>
              <a:rPr lang="sk-SK" dirty="0"/>
              <a:t>01. Podnadpis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k-SK" dirty="0"/>
              <a:t>02. Podnadpis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k-SK" dirty="0"/>
              <a:t>03. Podnadpis</a:t>
            </a:r>
          </a:p>
          <a:p>
            <a:r>
              <a:rPr lang="sk-SK" dirty="0"/>
              <a:t>04. Podnadpis</a:t>
            </a:r>
          </a:p>
          <a:p>
            <a:r>
              <a:rPr lang="sk-SK" dirty="0"/>
              <a:t>05. Podnadpis</a:t>
            </a:r>
          </a:p>
          <a:p>
            <a:r>
              <a:rPr lang="sk-SK" dirty="0"/>
              <a:t>06. Podnadpis</a:t>
            </a:r>
          </a:p>
          <a:p>
            <a:r>
              <a:rPr lang="sk-SK" dirty="0"/>
              <a:t>07. Podnadpis</a:t>
            </a:r>
          </a:p>
          <a:p>
            <a:r>
              <a:rPr lang="sk-SK" dirty="0"/>
              <a:t>08. Podnadpis</a:t>
            </a:r>
          </a:p>
          <a:p>
            <a:r>
              <a:rPr lang="sk-SK" dirty="0"/>
              <a:t>09. Podnadpis</a:t>
            </a:r>
          </a:p>
          <a:p>
            <a:r>
              <a:rPr lang="sk-SK" dirty="0"/>
              <a:t>10. Podnadpis</a:t>
            </a:r>
          </a:p>
        </p:txBody>
      </p:sp>
      <p:sp>
        <p:nvSpPr>
          <p:cNvPr id="44" name="Obdĺžnik 43">
            <a:extLst>
              <a:ext uri="{FF2B5EF4-FFF2-40B4-BE49-F238E27FC236}">
                <a16:creationId xmlns:a16="http://schemas.microsoft.com/office/drawing/2014/main" id="{8433E0A6-F512-94FE-855B-DF2F9116579C}"/>
              </a:ext>
            </a:extLst>
          </p:cNvPr>
          <p:cNvSpPr/>
          <p:nvPr userDrawn="1"/>
        </p:nvSpPr>
        <p:spPr>
          <a:xfrm>
            <a:off x="0" y="0"/>
            <a:ext cx="5301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45" name="Nadpis 1">
            <a:extLst>
              <a:ext uri="{FF2B5EF4-FFF2-40B4-BE49-F238E27FC236}">
                <a16:creationId xmlns:a16="http://schemas.microsoft.com/office/drawing/2014/main" id="{119ED75C-1426-9B94-FB2E-7D65918FC294}"/>
              </a:ext>
            </a:extLst>
          </p:cNvPr>
          <p:cNvSpPr>
            <a:spLocks noGrp="1"/>
          </p:cNvSpPr>
          <p:nvPr>
            <p:ph type="title" hasCustomPrompt="1"/>
          </p:nvPr>
        </p:nvSpPr>
        <p:spPr>
          <a:xfrm>
            <a:off x="564117" y="1523999"/>
            <a:ext cx="4329011" cy="2692401"/>
          </a:xfrm>
        </p:spPr>
        <p:txBody>
          <a:bodyPr anchor="b">
            <a:noAutofit/>
          </a:bodyPr>
          <a:lstStyle>
            <a:lvl1pPr algn="l">
              <a:defRPr sz="6000" b="1">
                <a:solidFill>
                  <a:schemeClr val="bg1"/>
                </a:solidFill>
                <a:latin typeface="+mj-lt"/>
              </a:defRPr>
            </a:lvl1pPr>
          </a:lstStyle>
          <a:p>
            <a:r>
              <a:rPr lang="sk-SK" dirty="0"/>
              <a:t>Obsah</a:t>
            </a:r>
            <a:br>
              <a:rPr lang="sk-SK" dirty="0"/>
            </a:br>
            <a:r>
              <a:rPr lang="sk-SK" dirty="0"/>
              <a:t>prezentácie</a:t>
            </a:r>
          </a:p>
        </p:txBody>
      </p:sp>
      <p:sp>
        <p:nvSpPr>
          <p:cNvPr id="46" name="Zástupný text 3">
            <a:extLst>
              <a:ext uri="{FF2B5EF4-FFF2-40B4-BE49-F238E27FC236}">
                <a16:creationId xmlns:a16="http://schemas.microsoft.com/office/drawing/2014/main" id="{7C05BB86-2FB0-30F7-5091-E5A67BEBD80F}"/>
              </a:ext>
            </a:extLst>
          </p:cNvPr>
          <p:cNvSpPr>
            <a:spLocks noGrp="1"/>
          </p:cNvSpPr>
          <p:nvPr>
            <p:ph type="body" sz="half" idx="2"/>
          </p:nvPr>
        </p:nvSpPr>
        <p:spPr>
          <a:xfrm>
            <a:off x="564118" y="4349750"/>
            <a:ext cx="4329009" cy="1711105"/>
          </a:xfrm>
          <a:prstGeom prst="rect">
            <a:avLst/>
          </a:prstGeo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pic>
        <p:nvPicPr>
          <p:cNvPr id="47" name="Obrázok 46" descr="Obrázok, na ktorom je grafika, kruh, pestrofarebnosť, písmo&#10;&#10;Automaticky generovaný popis">
            <a:extLst>
              <a:ext uri="{FF2B5EF4-FFF2-40B4-BE49-F238E27FC236}">
                <a16:creationId xmlns:a16="http://schemas.microsoft.com/office/drawing/2014/main" id="{EA0008B8-D8B8-D43F-FA87-FDA7EB5C32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8" name="Rovná spojnica 47">
            <a:extLst>
              <a:ext uri="{FF2B5EF4-FFF2-40B4-BE49-F238E27FC236}">
                <a16:creationId xmlns:a16="http://schemas.microsoft.com/office/drawing/2014/main" id="{568D8A2F-C3DD-91C4-B5C7-AE07DCA55FCE}"/>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0" name="Zástupný objekt pre číslo snímky 6">
            <a:extLst>
              <a:ext uri="{FF2B5EF4-FFF2-40B4-BE49-F238E27FC236}">
                <a16:creationId xmlns:a16="http://schemas.microsoft.com/office/drawing/2014/main" id="{78FC40E9-8330-B779-05E4-7887D69EE9DE}"/>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4" name="Zástupný text 3">
            <a:extLst>
              <a:ext uri="{FF2B5EF4-FFF2-40B4-BE49-F238E27FC236}">
                <a16:creationId xmlns:a16="http://schemas.microsoft.com/office/drawing/2014/main" id="{E42B5E4C-A946-53BF-F17D-FE06F3F93FFA}"/>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lumMod val="60000"/>
                    <a:lumOff val="40000"/>
                  </a:schemeClr>
                </a:solidFill>
              </a:defRPr>
            </a:lvl1pPr>
          </a:lstStyle>
          <a:p>
            <a:pPr lvl="0"/>
            <a:r>
              <a:rPr lang="sk-SK" dirty="0"/>
              <a:t>Názov prezentácie</a:t>
            </a:r>
          </a:p>
        </p:txBody>
      </p:sp>
    </p:spTree>
    <p:extLst>
      <p:ext uri="{BB962C8B-B14F-4D97-AF65-F5344CB8AC3E}">
        <p14:creationId xmlns:p14="http://schemas.microsoft.com/office/powerpoint/2010/main" val="1178844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r3_text">
    <p:spTree>
      <p:nvGrpSpPr>
        <p:cNvPr id="1" name=""/>
        <p:cNvGrpSpPr/>
        <p:nvPr/>
      </p:nvGrpSpPr>
      <p:grpSpPr>
        <a:xfrm>
          <a:off x="0" y="0"/>
          <a:ext cx="0" cy="0"/>
          <a:chOff x="0" y="0"/>
          <a:chExt cx="0" cy="0"/>
        </a:xfrm>
      </p:grpSpPr>
      <p:sp>
        <p:nvSpPr>
          <p:cNvPr id="8" name="Obdĺžnik 7">
            <a:extLst>
              <a:ext uri="{FF2B5EF4-FFF2-40B4-BE49-F238E27FC236}">
                <a16:creationId xmlns:a16="http://schemas.microsoft.com/office/drawing/2014/main" id="{63837BAF-8281-41D5-9D04-70C76C55CDA9}"/>
              </a:ext>
            </a:extLst>
          </p:cNvPr>
          <p:cNvSpPr/>
          <p:nvPr userDrawn="1"/>
        </p:nvSpPr>
        <p:spPr>
          <a:xfrm>
            <a:off x="3891065" y="0"/>
            <a:ext cx="83009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sk-SK" dirty="0"/>
          </a:p>
        </p:txBody>
      </p:sp>
      <p:sp>
        <p:nvSpPr>
          <p:cNvPr id="4" name="Zástupný text 3">
            <a:extLst>
              <a:ext uri="{FF2B5EF4-FFF2-40B4-BE49-F238E27FC236}">
                <a16:creationId xmlns:a16="http://schemas.microsoft.com/office/drawing/2014/main" id="{5EA70CD5-0313-DD6E-F477-A5DE93A8EDF1}"/>
              </a:ext>
            </a:extLst>
          </p:cNvPr>
          <p:cNvSpPr>
            <a:spLocks noGrp="1"/>
          </p:cNvSpPr>
          <p:nvPr>
            <p:ph type="body" sz="half" idx="11"/>
          </p:nvPr>
        </p:nvSpPr>
        <p:spPr>
          <a:xfrm>
            <a:off x="4323803" y="1383189"/>
            <a:ext cx="7352260" cy="4988426"/>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7" name="Zástupný objekt pre obrázok 6">
            <a:extLst>
              <a:ext uri="{FF2B5EF4-FFF2-40B4-BE49-F238E27FC236}">
                <a16:creationId xmlns:a16="http://schemas.microsoft.com/office/drawing/2014/main" id="{67F33C5A-B86A-4218-4200-D383AB10378E}"/>
              </a:ext>
            </a:extLst>
          </p:cNvPr>
          <p:cNvSpPr>
            <a:spLocks noGrp="1"/>
          </p:cNvSpPr>
          <p:nvPr>
            <p:ph type="pic" sz="quarter" idx="12"/>
          </p:nvPr>
        </p:nvSpPr>
        <p:spPr>
          <a:xfrm>
            <a:off x="539744" y="1383189"/>
            <a:ext cx="2878371" cy="4988423"/>
          </a:xfrm>
          <a:prstGeom prst="rect">
            <a:avLst/>
          </a:prstGeom>
        </p:spPr>
        <p:txBody>
          <a:bodyPr/>
          <a:lstStyle>
            <a:lvl1pPr>
              <a:defRPr sz="2000"/>
            </a:lvl1pPr>
          </a:lstStyle>
          <a:p>
            <a:endParaRPr lang="sk-SK" dirty="0"/>
          </a:p>
        </p:txBody>
      </p:sp>
      <p:cxnSp>
        <p:nvCxnSpPr>
          <p:cNvPr id="3" name="Rovná spojnica 2">
            <a:extLst>
              <a:ext uri="{FF2B5EF4-FFF2-40B4-BE49-F238E27FC236}">
                <a16:creationId xmlns:a16="http://schemas.microsoft.com/office/drawing/2014/main" id="{364D0ED4-0044-2715-8A7D-A39A7BAE2A28}"/>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5" name="Obrázok 4" descr="Obrázok, na ktorom je grafika, kruh, čierno-biela, biely&#10;&#10;Automaticky generovaný popis">
            <a:extLst>
              <a:ext uri="{FF2B5EF4-FFF2-40B4-BE49-F238E27FC236}">
                <a16:creationId xmlns:a16="http://schemas.microsoft.com/office/drawing/2014/main" id="{BFE72D5F-B7CD-2D85-C07D-8BFDC159D9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9" name="Obrázok 8" descr="Obrázok, na ktorom je grafika, kruh, symbol, pestrofarebnosť&#10;&#10;Automaticky generovaný popis">
            <a:extLst>
              <a:ext uri="{FF2B5EF4-FFF2-40B4-BE49-F238E27FC236}">
                <a16:creationId xmlns:a16="http://schemas.microsoft.com/office/drawing/2014/main" id="{7F48888C-5B95-FA48-E735-C0DE48AC2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0" name="Zástupný objekt pre číslo snímky 6">
            <a:extLst>
              <a:ext uri="{FF2B5EF4-FFF2-40B4-BE49-F238E27FC236}">
                <a16:creationId xmlns:a16="http://schemas.microsoft.com/office/drawing/2014/main" id="{241F986A-3C13-66D7-5E1E-A3FAF09D0F2B}"/>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FD1C119D-019E-3716-27D7-55667020FD0A}"/>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961577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r5_text">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555D298F-F1A5-3F45-B75B-03D7913BC965}"/>
              </a:ext>
            </a:extLst>
          </p:cNvPr>
          <p:cNvSpPr>
            <a:spLocks noGrp="1"/>
          </p:cNvSpPr>
          <p:nvPr>
            <p:ph type="body" sz="half" idx="11"/>
          </p:nvPr>
        </p:nvSpPr>
        <p:spPr>
          <a:xfrm>
            <a:off x="4316186" y="1383189"/>
            <a:ext cx="7359877" cy="4988426"/>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bg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6" name="Zástupný objekt pre obrázok 6">
            <a:extLst>
              <a:ext uri="{FF2B5EF4-FFF2-40B4-BE49-F238E27FC236}">
                <a16:creationId xmlns:a16="http://schemas.microsoft.com/office/drawing/2014/main" id="{FAFDF3BA-FCF2-7D11-E4A4-591C96648BB6}"/>
              </a:ext>
            </a:extLst>
          </p:cNvPr>
          <p:cNvSpPr>
            <a:spLocks noGrp="1"/>
          </p:cNvSpPr>
          <p:nvPr>
            <p:ph type="pic" sz="quarter" idx="12"/>
          </p:nvPr>
        </p:nvSpPr>
        <p:spPr>
          <a:xfrm>
            <a:off x="539744" y="1383189"/>
            <a:ext cx="2878371" cy="4988423"/>
          </a:xfrm>
          <a:prstGeom prst="rect">
            <a:avLst/>
          </a:prstGeom>
        </p:spPr>
        <p:txBody>
          <a:bodyPr/>
          <a:lstStyle>
            <a:lvl1pPr>
              <a:defRPr sz="2000"/>
            </a:lvl1pPr>
          </a:lstStyle>
          <a:p>
            <a:endParaRPr lang="sk-SK" dirty="0"/>
          </a:p>
        </p:txBody>
      </p:sp>
      <p:cxnSp>
        <p:nvCxnSpPr>
          <p:cNvPr id="3" name="Rovná spojnica 2">
            <a:extLst>
              <a:ext uri="{FF2B5EF4-FFF2-40B4-BE49-F238E27FC236}">
                <a16:creationId xmlns:a16="http://schemas.microsoft.com/office/drawing/2014/main" id="{E83F0498-CD17-0159-8902-0AB0CEA8A134}"/>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5" name="Obrázok 4" descr="Obrázok, na ktorom je grafika, kruh, čierno-biela, biely&#10;&#10;Automaticky generovaný popis">
            <a:extLst>
              <a:ext uri="{FF2B5EF4-FFF2-40B4-BE49-F238E27FC236}">
                <a16:creationId xmlns:a16="http://schemas.microsoft.com/office/drawing/2014/main" id="{1FAA2A91-C21A-3BA6-CC69-DC39C5A430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9" name="Obrázok 8" descr="Obrázok, na ktorom je grafika, kruh, symbol, pestrofarebnosť&#10;&#10;Automaticky generovaný popis">
            <a:extLst>
              <a:ext uri="{FF2B5EF4-FFF2-40B4-BE49-F238E27FC236}">
                <a16:creationId xmlns:a16="http://schemas.microsoft.com/office/drawing/2014/main" id="{AB01D47B-9EB3-6F93-FEB7-D667EEDB7E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0" name="Zástupný objekt pre číslo snímky 6">
            <a:extLst>
              <a:ext uri="{FF2B5EF4-FFF2-40B4-BE49-F238E27FC236}">
                <a16:creationId xmlns:a16="http://schemas.microsoft.com/office/drawing/2014/main" id="{3872DD43-550E-7CFD-607E-7BB913293975}"/>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EFA31875-46F8-CF2B-0177-2B1887E8E0E9}"/>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52091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r2_text">
    <p:spTree>
      <p:nvGrpSpPr>
        <p:cNvPr id="1" name=""/>
        <p:cNvGrpSpPr/>
        <p:nvPr/>
      </p:nvGrpSpPr>
      <p:grpSpPr>
        <a:xfrm>
          <a:off x="0" y="0"/>
          <a:ext cx="0" cy="0"/>
          <a:chOff x="0" y="0"/>
          <a:chExt cx="0" cy="0"/>
        </a:xfrm>
      </p:grpSpPr>
      <p:sp>
        <p:nvSpPr>
          <p:cNvPr id="8" name="Obdĺžnik 7">
            <a:extLst>
              <a:ext uri="{FF2B5EF4-FFF2-40B4-BE49-F238E27FC236}">
                <a16:creationId xmlns:a16="http://schemas.microsoft.com/office/drawing/2014/main" id="{63837BAF-8281-41D5-9D04-70C76C55CDA9}"/>
              </a:ext>
            </a:extLst>
          </p:cNvPr>
          <p:cNvSpPr/>
          <p:nvPr userDrawn="1"/>
        </p:nvSpPr>
        <p:spPr>
          <a:xfrm>
            <a:off x="0" y="0"/>
            <a:ext cx="83009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sk-SK" dirty="0"/>
          </a:p>
        </p:txBody>
      </p:sp>
      <p:sp>
        <p:nvSpPr>
          <p:cNvPr id="2" name="Zástupný text 3">
            <a:extLst>
              <a:ext uri="{FF2B5EF4-FFF2-40B4-BE49-F238E27FC236}">
                <a16:creationId xmlns:a16="http://schemas.microsoft.com/office/drawing/2014/main" id="{ADD5DEE3-E0EF-C36B-CBD0-0F7CDA8273FC}"/>
              </a:ext>
            </a:extLst>
          </p:cNvPr>
          <p:cNvSpPr>
            <a:spLocks noGrp="1"/>
          </p:cNvSpPr>
          <p:nvPr>
            <p:ph type="body" sz="half" idx="11"/>
          </p:nvPr>
        </p:nvSpPr>
        <p:spPr>
          <a:xfrm>
            <a:off x="539744" y="1383189"/>
            <a:ext cx="7352260" cy="4988426"/>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7" name="Zástupný objekt pre obrázok 6">
            <a:extLst>
              <a:ext uri="{FF2B5EF4-FFF2-40B4-BE49-F238E27FC236}">
                <a16:creationId xmlns:a16="http://schemas.microsoft.com/office/drawing/2014/main" id="{16B64934-6E3A-FB1E-C0C1-37DCBA0B97F8}"/>
              </a:ext>
            </a:extLst>
          </p:cNvPr>
          <p:cNvSpPr>
            <a:spLocks noGrp="1"/>
          </p:cNvSpPr>
          <p:nvPr>
            <p:ph type="pic" sz="quarter" idx="12"/>
          </p:nvPr>
        </p:nvSpPr>
        <p:spPr>
          <a:xfrm>
            <a:off x="8797692" y="1383189"/>
            <a:ext cx="2878371" cy="4988423"/>
          </a:xfrm>
          <a:prstGeom prst="rect">
            <a:avLst/>
          </a:prstGeom>
        </p:spPr>
        <p:txBody>
          <a:bodyPr/>
          <a:lstStyle>
            <a:lvl1pPr>
              <a:defRPr sz="2000"/>
            </a:lvl1pPr>
          </a:lstStyle>
          <a:p>
            <a:endParaRPr lang="sk-SK" dirty="0"/>
          </a:p>
        </p:txBody>
      </p:sp>
      <p:pic>
        <p:nvPicPr>
          <p:cNvPr id="5" name="Obrázok 4" descr="Obrázok, na ktorom je grafika, kruh, pestrofarebnosť, písmo&#10;&#10;Automaticky generovaný popis">
            <a:extLst>
              <a:ext uri="{FF2B5EF4-FFF2-40B4-BE49-F238E27FC236}">
                <a16:creationId xmlns:a16="http://schemas.microsoft.com/office/drawing/2014/main" id="{2AEB5783-95DC-E279-232A-E9D10D0A4E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9" name="Rovná spojnica 8">
            <a:extLst>
              <a:ext uri="{FF2B5EF4-FFF2-40B4-BE49-F238E27FC236}">
                <a16:creationId xmlns:a16="http://schemas.microsoft.com/office/drawing/2014/main" id="{019675DB-0FC1-8149-B300-A3A88CE586E9}"/>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1" name="Zástupný objekt pre číslo snímky 6">
            <a:extLst>
              <a:ext uri="{FF2B5EF4-FFF2-40B4-BE49-F238E27FC236}">
                <a16:creationId xmlns:a16="http://schemas.microsoft.com/office/drawing/2014/main" id="{FB72C44A-37D9-8161-0FCD-03F344B269E9}"/>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3" name="Zástupný text 3">
            <a:extLst>
              <a:ext uri="{FF2B5EF4-FFF2-40B4-BE49-F238E27FC236}">
                <a16:creationId xmlns:a16="http://schemas.microsoft.com/office/drawing/2014/main" id="{58F318F8-2B5F-168A-A931-1B3C2B27A8AD}"/>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1007109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br4_text">
    <p:spTree>
      <p:nvGrpSpPr>
        <p:cNvPr id="1" name=""/>
        <p:cNvGrpSpPr/>
        <p:nvPr/>
      </p:nvGrpSpPr>
      <p:grpSpPr>
        <a:xfrm>
          <a:off x="0" y="0"/>
          <a:ext cx="0" cy="0"/>
          <a:chOff x="0" y="0"/>
          <a:chExt cx="0" cy="0"/>
        </a:xfrm>
      </p:grpSpPr>
      <p:sp>
        <p:nvSpPr>
          <p:cNvPr id="8" name="Obdĺžnik 7">
            <a:extLst>
              <a:ext uri="{FF2B5EF4-FFF2-40B4-BE49-F238E27FC236}">
                <a16:creationId xmlns:a16="http://schemas.microsoft.com/office/drawing/2014/main" id="{63837BAF-8281-41D5-9D04-70C76C55CDA9}"/>
              </a:ext>
            </a:extLst>
          </p:cNvPr>
          <p:cNvSpPr/>
          <p:nvPr userDrawn="1"/>
        </p:nvSpPr>
        <p:spPr>
          <a:xfrm>
            <a:off x="0" y="0"/>
            <a:ext cx="83009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sk-SK" dirty="0"/>
          </a:p>
        </p:txBody>
      </p:sp>
      <p:sp>
        <p:nvSpPr>
          <p:cNvPr id="2" name="Zástupný text 3">
            <a:extLst>
              <a:ext uri="{FF2B5EF4-FFF2-40B4-BE49-F238E27FC236}">
                <a16:creationId xmlns:a16="http://schemas.microsoft.com/office/drawing/2014/main" id="{ADD5DEE3-E0EF-C36B-CBD0-0F7CDA8273FC}"/>
              </a:ext>
            </a:extLst>
          </p:cNvPr>
          <p:cNvSpPr>
            <a:spLocks noGrp="1"/>
          </p:cNvSpPr>
          <p:nvPr>
            <p:ph type="body" sz="half" idx="11"/>
          </p:nvPr>
        </p:nvSpPr>
        <p:spPr>
          <a:xfrm>
            <a:off x="539744" y="1383189"/>
            <a:ext cx="7352260" cy="4988426"/>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7" name="Zástupný objekt pre obrázok 6">
            <a:extLst>
              <a:ext uri="{FF2B5EF4-FFF2-40B4-BE49-F238E27FC236}">
                <a16:creationId xmlns:a16="http://schemas.microsoft.com/office/drawing/2014/main" id="{16B64934-6E3A-FB1E-C0C1-37DCBA0B97F8}"/>
              </a:ext>
            </a:extLst>
          </p:cNvPr>
          <p:cNvSpPr>
            <a:spLocks noGrp="1"/>
          </p:cNvSpPr>
          <p:nvPr>
            <p:ph type="pic" sz="quarter" idx="12"/>
          </p:nvPr>
        </p:nvSpPr>
        <p:spPr>
          <a:xfrm>
            <a:off x="8797692" y="1383189"/>
            <a:ext cx="2878371" cy="4988423"/>
          </a:xfrm>
          <a:prstGeom prst="rect">
            <a:avLst/>
          </a:prstGeom>
        </p:spPr>
        <p:txBody>
          <a:bodyPr/>
          <a:lstStyle>
            <a:lvl1pPr>
              <a:defRPr sz="2000"/>
            </a:lvl1pPr>
          </a:lstStyle>
          <a:p>
            <a:endParaRPr lang="sk-SK" dirty="0"/>
          </a:p>
        </p:txBody>
      </p:sp>
      <p:cxnSp>
        <p:nvCxnSpPr>
          <p:cNvPr id="5" name="Rovná spojnica 4">
            <a:extLst>
              <a:ext uri="{FF2B5EF4-FFF2-40B4-BE49-F238E27FC236}">
                <a16:creationId xmlns:a16="http://schemas.microsoft.com/office/drawing/2014/main" id="{51AA5A92-CC2B-04EE-D3B3-9CD54677E051}"/>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9" name="Obrázok 8" descr="Obrázok, na ktorom je grafika, kruh, čierno-biela, biely&#10;&#10;Automaticky generovaný popis">
            <a:extLst>
              <a:ext uri="{FF2B5EF4-FFF2-40B4-BE49-F238E27FC236}">
                <a16:creationId xmlns:a16="http://schemas.microsoft.com/office/drawing/2014/main" id="{4F926A76-9A8C-EBF7-1AE0-B7D9E58E7E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1" name="Obrázok 10" descr="Obrázok, na ktorom je grafika, kruh, symbol, pestrofarebnosť&#10;&#10;Automaticky generovaný popis">
            <a:extLst>
              <a:ext uri="{FF2B5EF4-FFF2-40B4-BE49-F238E27FC236}">
                <a16:creationId xmlns:a16="http://schemas.microsoft.com/office/drawing/2014/main" id="{02266BB6-6B86-6D24-4BB2-6EAE1BB65E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2" name="Zástupný objekt pre číslo snímky 6">
            <a:extLst>
              <a:ext uri="{FF2B5EF4-FFF2-40B4-BE49-F238E27FC236}">
                <a16:creationId xmlns:a16="http://schemas.microsoft.com/office/drawing/2014/main" id="{3F0EA497-4E23-CFC1-856A-3B259B8B63D1}"/>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3" name="Zástupný text 3">
            <a:extLst>
              <a:ext uri="{FF2B5EF4-FFF2-40B4-BE49-F238E27FC236}">
                <a16:creationId xmlns:a16="http://schemas.microsoft.com/office/drawing/2014/main" id="{48C93509-FE43-6986-191B-C4DFDC4D1AA9}"/>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898349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y">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E125812-5765-4197-A6B4-6EB36025F7C1}"/>
              </a:ext>
            </a:extLst>
          </p:cNvPr>
          <p:cNvSpPr>
            <a:spLocks noGrp="1"/>
          </p:cNvSpPr>
          <p:nvPr>
            <p:ph type="body" sz="quarter" idx="17"/>
          </p:nvPr>
        </p:nvSpPr>
        <p:spPr>
          <a:xfrm>
            <a:off x="445598" y="1668736"/>
            <a:ext cx="11230465" cy="1928991"/>
          </a:xfrm>
          <a:prstGeom prst="rect">
            <a:avLst/>
          </a:prstGeom>
        </p:spPr>
        <p:txBody>
          <a:bodyPr/>
          <a:lstStyle>
            <a:lvl1pPr marL="0" indent="0">
              <a:lnSpc>
                <a:spcPct val="100000"/>
              </a:lnSpc>
              <a:spcBef>
                <a:spcPts val="0"/>
              </a:spcBef>
              <a:buNone/>
              <a:defRPr sz="2000">
                <a:solidFill>
                  <a:schemeClr val="tx1"/>
                </a:solidFill>
                <a:latin typeface="+mn-lt"/>
              </a:defRPr>
            </a:lvl1pPr>
            <a:lvl2pPr marL="457200" indent="0">
              <a:lnSpc>
                <a:spcPct val="150000"/>
              </a:lnSpc>
              <a:buNone/>
              <a:defRPr/>
            </a:lvl2pPr>
            <a:lvl3pPr marL="914400" indent="0">
              <a:lnSpc>
                <a:spcPct val="150000"/>
              </a:lnSpc>
              <a:buNone/>
              <a:defRPr/>
            </a:lvl3pPr>
            <a:lvl4pPr marL="1371600" indent="0">
              <a:lnSpc>
                <a:spcPct val="150000"/>
              </a:lnSpc>
              <a:buNone/>
              <a:defRPr/>
            </a:lvl4pPr>
            <a:lvl5pPr>
              <a:lnSpc>
                <a:spcPct val="150000"/>
              </a:lnSpc>
              <a:defRPr/>
            </a:lvl5pPr>
          </a:lstStyle>
          <a:p>
            <a:pPr lvl="0"/>
            <a:endParaRPr lang="sk-SK" dirty="0"/>
          </a:p>
        </p:txBody>
      </p:sp>
      <p:sp>
        <p:nvSpPr>
          <p:cNvPr id="15" name="Nadpis 1">
            <a:extLst>
              <a:ext uri="{FF2B5EF4-FFF2-40B4-BE49-F238E27FC236}">
                <a16:creationId xmlns:a16="http://schemas.microsoft.com/office/drawing/2014/main" id="{8967E34E-FE3B-AA04-FD28-066122D98578}"/>
              </a:ext>
            </a:extLst>
          </p:cNvPr>
          <p:cNvSpPr>
            <a:spLocks noGrp="1"/>
          </p:cNvSpPr>
          <p:nvPr>
            <p:ph type="title" hasCustomPrompt="1"/>
          </p:nvPr>
        </p:nvSpPr>
        <p:spPr>
          <a:xfrm>
            <a:off x="445598" y="1009473"/>
            <a:ext cx="11230465" cy="508030"/>
          </a:xfrm>
        </p:spPr>
        <p:txBody>
          <a:bodyPr lIns="90000" anchor="b" anchorCtr="0">
            <a:noAutofit/>
          </a:bodyPr>
          <a:lstStyle>
            <a:lvl1pPr algn="l">
              <a:defRPr sz="3600" b="1">
                <a:solidFill>
                  <a:schemeClr val="bg1"/>
                </a:solidFill>
                <a:latin typeface="+mj-lt"/>
              </a:defRPr>
            </a:lvl1pPr>
          </a:lstStyle>
          <a:p>
            <a:r>
              <a:rPr lang="sk-SK" dirty="0"/>
              <a:t>Podnadpis </a:t>
            </a:r>
          </a:p>
        </p:txBody>
      </p:sp>
      <p:cxnSp>
        <p:nvCxnSpPr>
          <p:cNvPr id="3" name="Rovná spojnica 2">
            <a:extLst>
              <a:ext uri="{FF2B5EF4-FFF2-40B4-BE49-F238E27FC236}">
                <a16:creationId xmlns:a16="http://schemas.microsoft.com/office/drawing/2014/main" id="{E65E5E49-FCA1-2CA7-C882-CB038C0E3B19}"/>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4" name="Obrázok 3" descr="Obrázok, na ktorom je grafika, kruh, čierno-biela, biely&#10;&#10;Automaticky generovaný popis">
            <a:extLst>
              <a:ext uri="{FF2B5EF4-FFF2-40B4-BE49-F238E27FC236}">
                <a16:creationId xmlns:a16="http://schemas.microsoft.com/office/drawing/2014/main" id="{52038DA0-BE4E-DF08-1131-F4C182DE4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7" name="Obrázok 6" descr="Obrázok, na ktorom je grafika, kruh, symbol, pestrofarebnosť&#10;&#10;Automaticky generovaný popis">
            <a:extLst>
              <a:ext uri="{FF2B5EF4-FFF2-40B4-BE49-F238E27FC236}">
                <a16:creationId xmlns:a16="http://schemas.microsoft.com/office/drawing/2014/main" id="{F2E54E5B-1C86-8C0A-7189-694507A273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8" name="Zástupný objekt pre číslo snímky 6">
            <a:extLst>
              <a:ext uri="{FF2B5EF4-FFF2-40B4-BE49-F238E27FC236}">
                <a16:creationId xmlns:a16="http://schemas.microsoft.com/office/drawing/2014/main" id="{FEF34D3F-8F07-0072-3EC2-94AD1BA38525}"/>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9" name="Zástupný text 4">
            <a:extLst>
              <a:ext uri="{FF2B5EF4-FFF2-40B4-BE49-F238E27FC236}">
                <a16:creationId xmlns:a16="http://schemas.microsoft.com/office/drawing/2014/main" id="{7C7E6200-7A41-93DA-0DB9-60ED70621D93}"/>
              </a:ext>
            </a:extLst>
          </p:cNvPr>
          <p:cNvSpPr>
            <a:spLocks noGrp="1"/>
          </p:cNvSpPr>
          <p:nvPr>
            <p:ph type="body" sz="quarter" idx="18"/>
          </p:nvPr>
        </p:nvSpPr>
        <p:spPr>
          <a:xfrm>
            <a:off x="445597" y="3748960"/>
            <a:ext cx="11230465" cy="2556590"/>
          </a:xfrm>
          <a:prstGeom prst="rect">
            <a:avLst/>
          </a:prstGeom>
        </p:spPr>
        <p:txBody>
          <a:bodyPr/>
          <a:lstStyle>
            <a:lvl1pPr marL="0" indent="0">
              <a:lnSpc>
                <a:spcPct val="100000"/>
              </a:lnSpc>
              <a:spcBef>
                <a:spcPts val="0"/>
              </a:spcBef>
              <a:buNone/>
              <a:defRPr sz="2000">
                <a:solidFill>
                  <a:schemeClr val="tx1"/>
                </a:solidFill>
                <a:latin typeface="+mn-lt"/>
              </a:defRPr>
            </a:lvl1pPr>
            <a:lvl2pPr marL="457200" indent="0">
              <a:lnSpc>
                <a:spcPct val="150000"/>
              </a:lnSpc>
              <a:buNone/>
              <a:defRPr/>
            </a:lvl2pPr>
            <a:lvl3pPr marL="914400" indent="0">
              <a:lnSpc>
                <a:spcPct val="150000"/>
              </a:lnSpc>
              <a:buNone/>
              <a:defRPr/>
            </a:lvl3pPr>
            <a:lvl4pPr marL="1371600" indent="0">
              <a:lnSpc>
                <a:spcPct val="150000"/>
              </a:lnSpc>
              <a:buNone/>
              <a:defRPr/>
            </a:lvl4pPr>
            <a:lvl5pPr>
              <a:lnSpc>
                <a:spcPct val="150000"/>
              </a:lnSpc>
              <a:defRPr/>
            </a:lvl5pPr>
          </a:lstStyle>
          <a:p>
            <a:pPr lvl="0"/>
            <a:endParaRPr lang="sk-SK" dirty="0"/>
          </a:p>
        </p:txBody>
      </p:sp>
      <p:sp>
        <p:nvSpPr>
          <p:cNvPr id="2" name="Zástupný text 3">
            <a:extLst>
              <a:ext uri="{FF2B5EF4-FFF2-40B4-BE49-F238E27FC236}">
                <a16:creationId xmlns:a16="http://schemas.microsoft.com/office/drawing/2014/main" id="{5CFE001C-5355-714F-CC13-BFD2FAA0EB2E}"/>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634982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y_rozlozenie4">
    <p:spTree>
      <p:nvGrpSpPr>
        <p:cNvPr id="1" name=""/>
        <p:cNvGrpSpPr/>
        <p:nvPr/>
      </p:nvGrpSpPr>
      <p:grpSpPr>
        <a:xfrm>
          <a:off x="0" y="0"/>
          <a:ext cx="0" cy="0"/>
          <a:chOff x="0" y="0"/>
          <a:chExt cx="0" cy="0"/>
        </a:xfrm>
      </p:grpSpPr>
      <p:sp>
        <p:nvSpPr>
          <p:cNvPr id="8" name="Zástupný text 3">
            <a:extLst>
              <a:ext uri="{FF2B5EF4-FFF2-40B4-BE49-F238E27FC236}">
                <a16:creationId xmlns:a16="http://schemas.microsoft.com/office/drawing/2014/main" id="{79B1765F-D94D-49D0-B40A-4C99A209B96A}"/>
              </a:ext>
            </a:extLst>
          </p:cNvPr>
          <p:cNvSpPr>
            <a:spLocks noGrp="1"/>
          </p:cNvSpPr>
          <p:nvPr>
            <p:ph type="body" sz="quarter" idx="17" hasCustomPrompt="1"/>
          </p:nvPr>
        </p:nvSpPr>
        <p:spPr>
          <a:xfrm>
            <a:off x="454514" y="1718453"/>
            <a:ext cx="5214281" cy="352422"/>
          </a:xfrm>
          <a:prstGeom prst="rect">
            <a:avLst/>
          </a:prstGeom>
        </p:spPr>
        <p:txBody>
          <a:bodyPr anchor="t" anchorCtr="0"/>
          <a:lstStyle>
            <a:lvl1pPr marL="0" indent="0">
              <a:buNone/>
              <a:defRPr sz="1800" b="1">
                <a:solidFill>
                  <a:schemeClr val="accent1"/>
                </a:solidFill>
                <a:latin typeface="+mj-lt"/>
              </a:defRPr>
            </a:lvl1pPr>
          </a:lstStyle>
          <a:p>
            <a:pPr lvl="0"/>
            <a:r>
              <a:rPr lang="sk-SK" dirty="0" err="1"/>
              <a:t>Lorem</a:t>
            </a:r>
            <a:r>
              <a:rPr lang="sk-SK" dirty="0"/>
              <a:t> </a:t>
            </a:r>
            <a:r>
              <a:rPr lang="sk-SK" dirty="0" err="1"/>
              <a:t>ipsum</a:t>
            </a:r>
            <a:endParaRPr lang="sk-SK" dirty="0"/>
          </a:p>
        </p:txBody>
      </p:sp>
      <p:sp>
        <p:nvSpPr>
          <p:cNvPr id="12" name="Zástupný text 3">
            <a:extLst>
              <a:ext uri="{FF2B5EF4-FFF2-40B4-BE49-F238E27FC236}">
                <a16:creationId xmlns:a16="http://schemas.microsoft.com/office/drawing/2014/main" id="{B14FB32E-E49E-46B3-B74E-3D7F8AD028AD}"/>
              </a:ext>
            </a:extLst>
          </p:cNvPr>
          <p:cNvSpPr>
            <a:spLocks noGrp="1"/>
          </p:cNvSpPr>
          <p:nvPr>
            <p:ph type="body" sz="half" idx="2" hasCustomPrompt="1"/>
          </p:nvPr>
        </p:nvSpPr>
        <p:spPr>
          <a:xfrm>
            <a:off x="448832" y="2081854"/>
            <a:ext cx="5214281" cy="1979611"/>
          </a:xfrm>
          <a:prstGeom prst="rect">
            <a:avLst/>
          </a:prstGeom>
        </p:spPr>
        <p:txBody>
          <a:bodyPr/>
          <a:lstStyle>
            <a:lvl1pPr marL="285750" indent="-285750" algn="l">
              <a:lnSpc>
                <a:spcPct val="100000"/>
              </a:lnSpc>
              <a:buFont typeface="Arial" panose="020B0604020202020204" pitchFamily="34" charset="0"/>
              <a:buChar char="•"/>
              <a:defRPr sz="16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err="1"/>
              <a:t>elit</a:t>
            </a:r>
            <a:r>
              <a:rPr lang="en-US" dirty="0"/>
              <a:t>, sed diam </a:t>
            </a:r>
            <a:r>
              <a:rPr lang="en-US" dirty="0" err="1"/>
              <a:t>nonummy</a:t>
            </a:r>
            <a:r>
              <a:rPr lang="en-US" dirty="0"/>
              <a:t> </a:t>
            </a:r>
            <a:r>
              <a:rPr lang="en-US" dirty="0" err="1"/>
              <a:t>nibh</a:t>
            </a:r>
            <a:r>
              <a:rPr lang="en-US" dirty="0"/>
              <a:t> </a:t>
            </a:r>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endParaRPr lang="sk-SK" dirty="0"/>
          </a:p>
          <a:p>
            <a:pPr lvl="0"/>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a:t>
            </a:r>
            <a:r>
              <a:rPr lang="en-US" dirty="0"/>
              <a:t> </a:t>
            </a:r>
            <a:r>
              <a:rPr lang="en-US" dirty="0" err="1"/>
              <a:t>orem</a:t>
            </a:r>
            <a:r>
              <a:rPr lang="en-US" dirty="0"/>
              <a:t> ipsum dolor sit </a:t>
            </a:r>
            <a:r>
              <a:rPr lang="en-US" dirty="0" err="1"/>
              <a:t>amet</a:t>
            </a:r>
            <a:r>
              <a:rPr lang="sk-SK" dirty="0"/>
              <a:t> </a:t>
            </a:r>
            <a:r>
              <a:rPr lang="en-US" dirty="0" err="1"/>
              <a:t>orem</a:t>
            </a:r>
            <a:r>
              <a:rPr lang="en-US" dirty="0"/>
              <a:t> ipsum dolor sit </a:t>
            </a:r>
            <a:r>
              <a:rPr lang="en-US" dirty="0" err="1"/>
              <a:t>amet</a:t>
            </a:r>
            <a:r>
              <a:rPr lang="sk-SK" dirty="0"/>
              <a:t> </a:t>
            </a:r>
            <a:r>
              <a:rPr lang="en-US" dirty="0" err="1"/>
              <a:t>orem</a:t>
            </a:r>
            <a:endParaRPr lang="sk-SK" dirty="0"/>
          </a:p>
        </p:txBody>
      </p:sp>
      <p:sp>
        <p:nvSpPr>
          <p:cNvPr id="6" name="Nadpis 1">
            <a:extLst>
              <a:ext uri="{FF2B5EF4-FFF2-40B4-BE49-F238E27FC236}">
                <a16:creationId xmlns:a16="http://schemas.microsoft.com/office/drawing/2014/main" id="{3161F833-3D2B-269C-AC64-1E5C5699360F}"/>
              </a:ext>
            </a:extLst>
          </p:cNvPr>
          <p:cNvSpPr>
            <a:spLocks noGrp="1"/>
          </p:cNvSpPr>
          <p:nvPr>
            <p:ph type="title" hasCustomPrompt="1"/>
          </p:nvPr>
        </p:nvSpPr>
        <p:spPr>
          <a:xfrm>
            <a:off x="445598" y="1009473"/>
            <a:ext cx="11160125" cy="508030"/>
          </a:xfrm>
        </p:spPr>
        <p:txBody>
          <a:bodyPr lIns="90000" anchor="b" anchorCtr="0">
            <a:noAutofit/>
          </a:bodyPr>
          <a:lstStyle>
            <a:lvl1pPr algn="l">
              <a:defRPr sz="3600" b="1">
                <a:solidFill>
                  <a:schemeClr val="bg1"/>
                </a:solidFill>
                <a:latin typeface="+mj-lt"/>
              </a:defRPr>
            </a:lvl1pPr>
          </a:lstStyle>
          <a:p>
            <a:r>
              <a:rPr lang="sk-SK" dirty="0"/>
              <a:t>Podnadpis</a:t>
            </a:r>
          </a:p>
        </p:txBody>
      </p:sp>
      <p:sp>
        <p:nvSpPr>
          <p:cNvPr id="13" name="Zástupný text 3">
            <a:extLst>
              <a:ext uri="{FF2B5EF4-FFF2-40B4-BE49-F238E27FC236}">
                <a16:creationId xmlns:a16="http://schemas.microsoft.com/office/drawing/2014/main" id="{DE2BB1AE-69C3-987F-F350-D45B9EBF2FBA}"/>
              </a:ext>
            </a:extLst>
          </p:cNvPr>
          <p:cNvSpPr>
            <a:spLocks noGrp="1"/>
          </p:cNvSpPr>
          <p:nvPr>
            <p:ph type="body" sz="quarter" idx="18" hasCustomPrompt="1"/>
          </p:nvPr>
        </p:nvSpPr>
        <p:spPr>
          <a:xfrm>
            <a:off x="6391442" y="1705383"/>
            <a:ext cx="5214281" cy="352422"/>
          </a:xfrm>
          <a:prstGeom prst="rect">
            <a:avLst/>
          </a:prstGeom>
        </p:spPr>
        <p:txBody>
          <a:bodyPr anchor="t" anchorCtr="0"/>
          <a:lstStyle>
            <a:lvl1pPr marL="0" indent="0">
              <a:buNone/>
              <a:defRPr sz="1800" b="1">
                <a:solidFill>
                  <a:schemeClr val="accent1"/>
                </a:solidFill>
                <a:latin typeface="+mj-lt"/>
              </a:defRPr>
            </a:lvl1pPr>
          </a:lstStyle>
          <a:p>
            <a:pPr lvl="0"/>
            <a:r>
              <a:rPr lang="sk-SK" dirty="0" err="1"/>
              <a:t>Lorem</a:t>
            </a:r>
            <a:r>
              <a:rPr lang="sk-SK" dirty="0"/>
              <a:t> </a:t>
            </a:r>
            <a:r>
              <a:rPr lang="sk-SK" dirty="0" err="1"/>
              <a:t>ipsum</a:t>
            </a:r>
            <a:endParaRPr lang="sk-SK" dirty="0"/>
          </a:p>
        </p:txBody>
      </p:sp>
      <p:sp>
        <p:nvSpPr>
          <p:cNvPr id="14" name="Zástupný text 3">
            <a:extLst>
              <a:ext uri="{FF2B5EF4-FFF2-40B4-BE49-F238E27FC236}">
                <a16:creationId xmlns:a16="http://schemas.microsoft.com/office/drawing/2014/main" id="{26C71ACF-0BF5-733B-3D98-AD4AA771B776}"/>
              </a:ext>
            </a:extLst>
          </p:cNvPr>
          <p:cNvSpPr>
            <a:spLocks noGrp="1"/>
          </p:cNvSpPr>
          <p:nvPr>
            <p:ph type="body" sz="half" idx="19" hasCustomPrompt="1"/>
          </p:nvPr>
        </p:nvSpPr>
        <p:spPr>
          <a:xfrm>
            <a:off x="6385760" y="2081854"/>
            <a:ext cx="5214281" cy="1979611"/>
          </a:xfrm>
          <a:prstGeom prst="rect">
            <a:avLst/>
          </a:prstGeom>
        </p:spPr>
        <p:txBody>
          <a:bodyPr/>
          <a:lstStyle>
            <a:lvl1pPr marL="285750" indent="-285750" algn="l">
              <a:lnSpc>
                <a:spcPct val="100000"/>
              </a:lnSpc>
              <a:buFont typeface="Arial" panose="020B0604020202020204" pitchFamily="34" charset="0"/>
              <a:buChar char="•"/>
              <a:defRPr sz="16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err="1"/>
              <a:t>elit</a:t>
            </a:r>
            <a:r>
              <a:rPr lang="en-US" dirty="0"/>
              <a:t>, sed diam </a:t>
            </a:r>
            <a:r>
              <a:rPr lang="en-US" dirty="0" err="1"/>
              <a:t>nonummy</a:t>
            </a:r>
            <a:r>
              <a:rPr lang="en-US" dirty="0"/>
              <a:t> </a:t>
            </a:r>
            <a:r>
              <a:rPr lang="en-US" dirty="0" err="1"/>
              <a:t>nibh</a:t>
            </a:r>
            <a:r>
              <a:rPr lang="en-US" dirty="0"/>
              <a:t> </a:t>
            </a:r>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endParaRPr lang="sk-SK" dirty="0"/>
          </a:p>
          <a:p>
            <a:pPr lvl="0"/>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a:t>
            </a:r>
            <a:r>
              <a:rPr lang="en-US" dirty="0"/>
              <a:t> </a:t>
            </a:r>
            <a:r>
              <a:rPr lang="en-US" dirty="0" err="1"/>
              <a:t>orem</a:t>
            </a:r>
            <a:r>
              <a:rPr lang="en-US" dirty="0"/>
              <a:t> ipsum dolor sit </a:t>
            </a:r>
            <a:r>
              <a:rPr lang="en-US" dirty="0" err="1"/>
              <a:t>amet</a:t>
            </a:r>
            <a:r>
              <a:rPr lang="sk-SK" dirty="0"/>
              <a:t> </a:t>
            </a:r>
            <a:r>
              <a:rPr lang="en-US" dirty="0" err="1"/>
              <a:t>orem</a:t>
            </a:r>
            <a:r>
              <a:rPr lang="en-US" dirty="0"/>
              <a:t> ipsum dolor sit </a:t>
            </a:r>
            <a:r>
              <a:rPr lang="en-US" dirty="0" err="1"/>
              <a:t>amet</a:t>
            </a:r>
            <a:r>
              <a:rPr lang="sk-SK" dirty="0"/>
              <a:t> </a:t>
            </a:r>
            <a:r>
              <a:rPr lang="en-US" dirty="0" err="1"/>
              <a:t>orem</a:t>
            </a:r>
            <a:r>
              <a:rPr lang="en-US" dirty="0"/>
              <a:t> </a:t>
            </a:r>
            <a:r>
              <a:rPr lang="en-US" dirty="0" err="1"/>
              <a:t>i</a:t>
            </a:r>
            <a:endParaRPr lang="sk-SK" dirty="0"/>
          </a:p>
        </p:txBody>
      </p:sp>
      <p:sp>
        <p:nvSpPr>
          <p:cNvPr id="20" name="Zástupný text 3">
            <a:extLst>
              <a:ext uri="{FF2B5EF4-FFF2-40B4-BE49-F238E27FC236}">
                <a16:creationId xmlns:a16="http://schemas.microsoft.com/office/drawing/2014/main" id="{8A6D4EE2-3489-5BC2-C9D1-CBCA753AF1E5}"/>
              </a:ext>
            </a:extLst>
          </p:cNvPr>
          <p:cNvSpPr>
            <a:spLocks noGrp="1"/>
          </p:cNvSpPr>
          <p:nvPr>
            <p:ph type="body" sz="quarter" idx="20" hasCustomPrompt="1"/>
          </p:nvPr>
        </p:nvSpPr>
        <p:spPr>
          <a:xfrm>
            <a:off x="445598" y="4098584"/>
            <a:ext cx="5214281" cy="352422"/>
          </a:xfrm>
          <a:prstGeom prst="rect">
            <a:avLst/>
          </a:prstGeom>
        </p:spPr>
        <p:txBody>
          <a:bodyPr anchor="t" anchorCtr="0"/>
          <a:lstStyle>
            <a:lvl1pPr marL="0" indent="0">
              <a:buNone/>
              <a:defRPr sz="1800" b="1">
                <a:solidFill>
                  <a:schemeClr val="accent1"/>
                </a:solidFill>
                <a:latin typeface="+mj-lt"/>
              </a:defRPr>
            </a:lvl1pPr>
          </a:lstStyle>
          <a:p>
            <a:pPr lvl="0"/>
            <a:r>
              <a:rPr lang="sk-SK" dirty="0" err="1"/>
              <a:t>Lorem</a:t>
            </a:r>
            <a:r>
              <a:rPr lang="sk-SK" dirty="0"/>
              <a:t> </a:t>
            </a:r>
            <a:r>
              <a:rPr lang="sk-SK" dirty="0" err="1"/>
              <a:t>ipsum</a:t>
            </a:r>
            <a:endParaRPr lang="sk-SK" dirty="0"/>
          </a:p>
        </p:txBody>
      </p:sp>
      <p:sp>
        <p:nvSpPr>
          <p:cNvPr id="21" name="Zástupný text 3">
            <a:extLst>
              <a:ext uri="{FF2B5EF4-FFF2-40B4-BE49-F238E27FC236}">
                <a16:creationId xmlns:a16="http://schemas.microsoft.com/office/drawing/2014/main" id="{D350C7D0-904E-84F6-168F-3C7CD66AFE17}"/>
              </a:ext>
            </a:extLst>
          </p:cNvPr>
          <p:cNvSpPr>
            <a:spLocks noGrp="1"/>
          </p:cNvSpPr>
          <p:nvPr>
            <p:ph type="body" sz="half" idx="21" hasCustomPrompt="1"/>
          </p:nvPr>
        </p:nvSpPr>
        <p:spPr>
          <a:xfrm>
            <a:off x="454514" y="4488125"/>
            <a:ext cx="5214281" cy="1979611"/>
          </a:xfrm>
          <a:prstGeom prst="rect">
            <a:avLst/>
          </a:prstGeom>
        </p:spPr>
        <p:txBody>
          <a:bodyPr/>
          <a:lstStyle>
            <a:lvl1pPr marL="285750" indent="-285750" algn="l">
              <a:lnSpc>
                <a:spcPct val="100000"/>
              </a:lnSpc>
              <a:buFont typeface="Arial" panose="020B0604020202020204" pitchFamily="34" charset="0"/>
              <a:buChar char="•"/>
              <a:defRPr sz="16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err="1"/>
              <a:t>elit</a:t>
            </a:r>
            <a:r>
              <a:rPr lang="en-US" dirty="0"/>
              <a:t>, sed diam </a:t>
            </a:r>
            <a:r>
              <a:rPr lang="en-US" dirty="0" err="1"/>
              <a:t>nonummy</a:t>
            </a:r>
            <a:r>
              <a:rPr lang="en-US" dirty="0"/>
              <a:t> </a:t>
            </a:r>
            <a:r>
              <a:rPr lang="en-US" dirty="0" err="1"/>
              <a:t>nibh</a:t>
            </a:r>
            <a:r>
              <a:rPr lang="en-US" dirty="0"/>
              <a:t> </a:t>
            </a:r>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endParaRPr lang="sk-SK" dirty="0"/>
          </a:p>
          <a:p>
            <a:pPr lvl="0"/>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a:t>
            </a:r>
            <a:r>
              <a:rPr lang="en-US" dirty="0"/>
              <a:t> </a:t>
            </a:r>
            <a:r>
              <a:rPr lang="en-US" dirty="0" err="1"/>
              <a:t>orem</a:t>
            </a:r>
            <a:r>
              <a:rPr lang="en-US" dirty="0"/>
              <a:t> ipsum dolor sit </a:t>
            </a:r>
            <a:r>
              <a:rPr lang="en-US" dirty="0" err="1"/>
              <a:t>amet</a:t>
            </a:r>
            <a:r>
              <a:rPr lang="sk-SK" dirty="0"/>
              <a:t> </a:t>
            </a:r>
            <a:r>
              <a:rPr lang="en-US" dirty="0" err="1"/>
              <a:t>orem</a:t>
            </a:r>
            <a:r>
              <a:rPr lang="en-US" dirty="0"/>
              <a:t> ipsum dolor sit </a:t>
            </a:r>
            <a:r>
              <a:rPr lang="en-US" dirty="0" err="1"/>
              <a:t>amet</a:t>
            </a:r>
            <a:r>
              <a:rPr lang="sk-SK" dirty="0"/>
              <a:t> </a:t>
            </a:r>
            <a:r>
              <a:rPr lang="en-US" dirty="0" err="1"/>
              <a:t>orem</a:t>
            </a:r>
            <a:endParaRPr lang="sk-SK" dirty="0"/>
          </a:p>
        </p:txBody>
      </p:sp>
      <p:sp>
        <p:nvSpPr>
          <p:cNvPr id="28" name="Zástupný text 3">
            <a:extLst>
              <a:ext uri="{FF2B5EF4-FFF2-40B4-BE49-F238E27FC236}">
                <a16:creationId xmlns:a16="http://schemas.microsoft.com/office/drawing/2014/main" id="{093DB067-B05E-9185-3E4D-7B0009867000}"/>
              </a:ext>
            </a:extLst>
          </p:cNvPr>
          <p:cNvSpPr>
            <a:spLocks noGrp="1"/>
          </p:cNvSpPr>
          <p:nvPr>
            <p:ph type="body" sz="quarter" idx="22" hasCustomPrompt="1"/>
          </p:nvPr>
        </p:nvSpPr>
        <p:spPr>
          <a:xfrm>
            <a:off x="6385759" y="4098584"/>
            <a:ext cx="5214281" cy="352422"/>
          </a:xfrm>
          <a:prstGeom prst="rect">
            <a:avLst/>
          </a:prstGeom>
        </p:spPr>
        <p:txBody>
          <a:bodyPr anchor="t" anchorCtr="0"/>
          <a:lstStyle>
            <a:lvl1pPr marL="0" indent="0">
              <a:buNone/>
              <a:defRPr sz="1800" b="1">
                <a:solidFill>
                  <a:schemeClr val="accent1"/>
                </a:solidFill>
                <a:latin typeface="+mj-lt"/>
              </a:defRPr>
            </a:lvl1pPr>
          </a:lstStyle>
          <a:p>
            <a:pPr lvl="0"/>
            <a:r>
              <a:rPr lang="sk-SK" dirty="0" err="1"/>
              <a:t>Lorem</a:t>
            </a:r>
            <a:r>
              <a:rPr lang="sk-SK" dirty="0"/>
              <a:t> </a:t>
            </a:r>
            <a:r>
              <a:rPr lang="sk-SK" dirty="0" err="1"/>
              <a:t>icpsum</a:t>
            </a:r>
            <a:endParaRPr lang="sk-SK" dirty="0"/>
          </a:p>
        </p:txBody>
      </p:sp>
      <p:sp>
        <p:nvSpPr>
          <p:cNvPr id="29" name="Zástupný text 3">
            <a:extLst>
              <a:ext uri="{FF2B5EF4-FFF2-40B4-BE49-F238E27FC236}">
                <a16:creationId xmlns:a16="http://schemas.microsoft.com/office/drawing/2014/main" id="{2AC024AF-AAE8-D91D-EAAB-44E6D219BAC1}"/>
              </a:ext>
            </a:extLst>
          </p:cNvPr>
          <p:cNvSpPr>
            <a:spLocks noGrp="1"/>
          </p:cNvSpPr>
          <p:nvPr>
            <p:ph type="body" sz="half" idx="23" hasCustomPrompt="1"/>
          </p:nvPr>
        </p:nvSpPr>
        <p:spPr>
          <a:xfrm>
            <a:off x="6385760" y="4488124"/>
            <a:ext cx="5214281" cy="1979611"/>
          </a:xfrm>
          <a:prstGeom prst="rect">
            <a:avLst/>
          </a:prstGeom>
        </p:spPr>
        <p:txBody>
          <a:bodyPr/>
          <a:lstStyle>
            <a:lvl1pPr marL="285750" indent="-285750" algn="l">
              <a:lnSpc>
                <a:spcPct val="100000"/>
              </a:lnSpc>
              <a:buFont typeface="Arial" panose="020B0604020202020204" pitchFamily="34" charset="0"/>
              <a:buChar char="•"/>
              <a:defRPr sz="16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err="1"/>
              <a:t>elit</a:t>
            </a:r>
            <a:r>
              <a:rPr lang="en-US" dirty="0"/>
              <a:t>, sed diam </a:t>
            </a:r>
            <a:r>
              <a:rPr lang="en-US" dirty="0" err="1"/>
              <a:t>nonummy</a:t>
            </a:r>
            <a:r>
              <a:rPr lang="en-US" dirty="0"/>
              <a:t> </a:t>
            </a:r>
            <a:r>
              <a:rPr lang="en-US" dirty="0" err="1"/>
              <a:t>nibh</a:t>
            </a:r>
            <a:r>
              <a:rPr lang="en-US" dirty="0"/>
              <a:t> </a:t>
            </a:r>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consectetue</a:t>
            </a:r>
            <a:r>
              <a:rPr lang="en-US" dirty="0"/>
              <a:t> </a:t>
            </a:r>
            <a:r>
              <a:rPr lang="en-US" dirty="0" err="1"/>
              <a:t>radipiscing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endParaRPr lang="sk-SK" dirty="0"/>
          </a:p>
          <a:p>
            <a:pPr lvl="0"/>
            <a:r>
              <a:rPr lang="en-US" dirty="0" err="1"/>
              <a:t>orem</a:t>
            </a:r>
            <a:r>
              <a:rPr lang="en-US" dirty="0"/>
              <a:t> ipsum dolor sit </a:t>
            </a:r>
            <a:r>
              <a:rPr lang="en-US" dirty="0" err="1"/>
              <a:t>amet</a:t>
            </a:r>
            <a:r>
              <a:rPr lang="en-US" dirty="0"/>
              <a:t>, </a:t>
            </a:r>
            <a:r>
              <a:rPr lang="en-US" dirty="0" err="1"/>
              <a:t>consectetue</a:t>
            </a:r>
            <a:r>
              <a:rPr lang="en-US" dirty="0"/>
              <a:t> </a:t>
            </a:r>
            <a:r>
              <a:rPr lang="en-US" dirty="0" err="1"/>
              <a:t>radi</a:t>
            </a:r>
            <a:r>
              <a:rPr lang="en-US" dirty="0"/>
              <a:t> </a:t>
            </a:r>
            <a:r>
              <a:rPr lang="en-US" dirty="0" err="1"/>
              <a:t>orem</a:t>
            </a:r>
            <a:r>
              <a:rPr lang="en-US" dirty="0"/>
              <a:t> ipsum dolor sit </a:t>
            </a:r>
            <a:r>
              <a:rPr lang="en-US" dirty="0" err="1"/>
              <a:t>amet</a:t>
            </a:r>
            <a:r>
              <a:rPr lang="sk-SK" dirty="0"/>
              <a:t> </a:t>
            </a:r>
            <a:r>
              <a:rPr lang="en-US" dirty="0" err="1"/>
              <a:t>orem</a:t>
            </a:r>
            <a:r>
              <a:rPr lang="en-US" dirty="0"/>
              <a:t> ipsum dolor sit </a:t>
            </a:r>
            <a:r>
              <a:rPr lang="en-US" dirty="0" err="1"/>
              <a:t>amet</a:t>
            </a:r>
            <a:r>
              <a:rPr lang="sk-SK" dirty="0"/>
              <a:t> </a:t>
            </a:r>
            <a:r>
              <a:rPr lang="en-US" dirty="0" err="1"/>
              <a:t>orem</a:t>
            </a:r>
            <a:endParaRPr lang="sk-SK" dirty="0"/>
          </a:p>
        </p:txBody>
      </p:sp>
      <p:cxnSp>
        <p:nvCxnSpPr>
          <p:cNvPr id="3" name="Rovná spojnica 2">
            <a:extLst>
              <a:ext uri="{FF2B5EF4-FFF2-40B4-BE49-F238E27FC236}">
                <a16:creationId xmlns:a16="http://schemas.microsoft.com/office/drawing/2014/main" id="{ACF3F0D5-CAA0-9CA7-514E-F20C8D680FD2}"/>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4" name="Obrázok 3" descr="Obrázok, na ktorom je grafika, kruh, čierno-biela, biely&#10;&#10;Automaticky generovaný popis">
            <a:extLst>
              <a:ext uri="{FF2B5EF4-FFF2-40B4-BE49-F238E27FC236}">
                <a16:creationId xmlns:a16="http://schemas.microsoft.com/office/drawing/2014/main" id="{D6F26845-25ED-5D92-B230-234AD7B59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7" name="Obrázok 6" descr="Obrázok, na ktorom je grafika, kruh, symbol, pestrofarebnosť&#10;&#10;Automaticky generovaný popis">
            <a:extLst>
              <a:ext uri="{FF2B5EF4-FFF2-40B4-BE49-F238E27FC236}">
                <a16:creationId xmlns:a16="http://schemas.microsoft.com/office/drawing/2014/main" id="{45C613FD-0312-41AA-907E-C0439AACA5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9" name="Zástupný objekt pre číslo snímky 6">
            <a:extLst>
              <a:ext uri="{FF2B5EF4-FFF2-40B4-BE49-F238E27FC236}">
                <a16:creationId xmlns:a16="http://schemas.microsoft.com/office/drawing/2014/main" id="{59837A9D-7639-FE97-3046-B5A86FA7DF11}"/>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DB747224-6E1A-F3E0-DF0D-FF2CB5BC5555}"/>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20662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r4_texty">
    <p:spTree>
      <p:nvGrpSpPr>
        <p:cNvPr id="1" name=""/>
        <p:cNvGrpSpPr/>
        <p:nvPr/>
      </p:nvGrpSpPr>
      <p:grpSpPr>
        <a:xfrm>
          <a:off x="0" y="0"/>
          <a:ext cx="0" cy="0"/>
          <a:chOff x="0" y="0"/>
          <a:chExt cx="0" cy="0"/>
        </a:xfrm>
      </p:grpSpPr>
      <p:sp>
        <p:nvSpPr>
          <p:cNvPr id="11" name="Nadpis 1">
            <a:extLst>
              <a:ext uri="{FF2B5EF4-FFF2-40B4-BE49-F238E27FC236}">
                <a16:creationId xmlns:a16="http://schemas.microsoft.com/office/drawing/2014/main" id="{BBAAC744-3AAB-41EE-9FFE-A5C76F6110B5}"/>
              </a:ext>
            </a:extLst>
          </p:cNvPr>
          <p:cNvSpPr>
            <a:spLocks noGrp="1"/>
          </p:cNvSpPr>
          <p:nvPr>
            <p:ph type="title" hasCustomPrompt="1"/>
          </p:nvPr>
        </p:nvSpPr>
        <p:spPr>
          <a:xfrm>
            <a:off x="532444" y="3788570"/>
            <a:ext cx="2515089" cy="360359"/>
          </a:xfrm>
        </p:spPr>
        <p:txBody>
          <a:bodyPr lIns="90000" anchor="b" anchorCtr="0">
            <a:normAutofit/>
          </a:bodyPr>
          <a:lstStyle>
            <a:lvl1pPr algn="l">
              <a:defRPr sz="1800" b="1">
                <a:solidFill>
                  <a:schemeClr val="accent1"/>
                </a:solidFill>
                <a:latin typeface="+mj-lt"/>
              </a:defRPr>
            </a:lvl1pPr>
          </a:lstStyle>
          <a:p>
            <a:pPr lvl="0"/>
            <a:r>
              <a:rPr lang="sk-SK" dirty="0" err="1"/>
              <a:t>Lorem</a:t>
            </a:r>
            <a:r>
              <a:rPr lang="sk-SK" dirty="0"/>
              <a:t> </a:t>
            </a:r>
            <a:r>
              <a:rPr lang="sk-SK" dirty="0" err="1"/>
              <a:t>ipsum</a:t>
            </a:r>
            <a:r>
              <a:rPr lang="sk-SK" dirty="0"/>
              <a:t> </a:t>
            </a:r>
          </a:p>
        </p:txBody>
      </p:sp>
      <p:sp>
        <p:nvSpPr>
          <p:cNvPr id="15" name="Zástupný text 3">
            <a:extLst>
              <a:ext uri="{FF2B5EF4-FFF2-40B4-BE49-F238E27FC236}">
                <a16:creationId xmlns:a16="http://schemas.microsoft.com/office/drawing/2014/main" id="{9A5EA450-6D12-4503-A604-7DBEF7ABFEEB}"/>
              </a:ext>
            </a:extLst>
          </p:cNvPr>
          <p:cNvSpPr>
            <a:spLocks noGrp="1"/>
          </p:cNvSpPr>
          <p:nvPr>
            <p:ph type="body" sz="half" idx="2"/>
          </p:nvPr>
        </p:nvSpPr>
        <p:spPr>
          <a:xfrm>
            <a:off x="532444" y="4311140"/>
            <a:ext cx="2526672" cy="1812475"/>
          </a:xfrm>
          <a:prstGeom prst="rect">
            <a:avLst/>
          </a:prstGeom>
        </p:spPr>
        <p:txBody>
          <a:bodyPr/>
          <a:lstStyle>
            <a:lvl1pPr marL="0" indent="0">
              <a:lnSpc>
                <a:spcPct val="12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6" name="Zástupný text 3">
            <a:extLst>
              <a:ext uri="{FF2B5EF4-FFF2-40B4-BE49-F238E27FC236}">
                <a16:creationId xmlns:a16="http://schemas.microsoft.com/office/drawing/2014/main" id="{DEEB7262-9E3C-4F37-A425-46C0E863364D}"/>
              </a:ext>
            </a:extLst>
          </p:cNvPr>
          <p:cNvSpPr>
            <a:spLocks noGrp="1"/>
          </p:cNvSpPr>
          <p:nvPr>
            <p:ph type="body" sz="half" idx="15"/>
          </p:nvPr>
        </p:nvSpPr>
        <p:spPr>
          <a:xfrm>
            <a:off x="9160972" y="4311140"/>
            <a:ext cx="2495117" cy="1820080"/>
          </a:xfrm>
          <a:prstGeom prst="rect">
            <a:avLst/>
          </a:prstGeom>
        </p:spPr>
        <p:txBody>
          <a:bodyPr/>
          <a:lstStyle>
            <a:lvl1pPr marL="0" indent="0">
              <a:lnSpc>
                <a:spcPct val="12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7" name="Zástupný text 3">
            <a:extLst>
              <a:ext uri="{FF2B5EF4-FFF2-40B4-BE49-F238E27FC236}">
                <a16:creationId xmlns:a16="http://schemas.microsoft.com/office/drawing/2014/main" id="{65872254-AD96-40A1-888F-139F5D84ABA9}"/>
              </a:ext>
            </a:extLst>
          </p:cNvPr>
          <p:cNvSpPr>
            <a:spLocks noGrp="1"/>
          </p:cNvSpPr>
          <p:nvPr>
            <p:ph type="body" sz="half" idx="16"/>
          </p:nvPr>
        </p:nvSpPr>
        <p:spPr>
          <a:xfrm>
            <a:off x="6269666" y="4303534"/>
            <a:ext cx="2526671" cy="1820081"/>
          </a:xfrm>
          <a:prstGeom prst="rect">
            <a:avLst/>
          </a:prstGeom>
        </p:spPr>
        <p:txBody>
          <a:bodyPr/>
          <a:lstStyle>
            <a:lvl1pPr marL="0" indent="0">
              <a:lnSpc>
                <a:spcPct val="12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8" name="Zástupný text 3">
            <a:extLst>
              <a:ext uri="{FF2B5EF4-FFF2-40B4-BE49-F238E27FC236}">
                <a16:creationId xmlns:a16="http://schemas.microsoft.com/office/drawing/2014/main" id="{B788ADA0-3993-4CD9-A34F-EC8F9E1B5C26}"/>
              </a:ext>
            </a:extLst>
          </p:cNvPr>
          <p:cNvSpPr>
            <a:spLocks noGrp="1"/>
          </p:cNvSpPr>
          <p:nvPr>
            <p:ph type="body" sz="half" idx="17"/>
          </p:nvPr>
        </p:nvSpPr>
        <p:spPr>
          <a:xfrm>
            <a:off x="3395663" y="4303534"/>
            <a:ext cx="2526672" cy="1808558"/>
          </a:xfrm>
          <a:prstGeom prst="rect">
            <a:avLst/>
          </a:prstGeom>
        </p:spPr>
        <p:txBody>
          <a:bodyPr/>
          <a:lstStyle>
            <a:lvl1pPr marL="0" indent="0">
              <a:lnSpc>
                <a:spcPct val="12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31" name="Zástupný objekt pre obrázok 28">
            <a:extLst>
              <a:ext uri="{FF2B5EF4-FFF2-40B4-BE49-F238E27FC236}">
                <a16:creationId xmlns:a16="http://schemas.microsoft.com/office/drawing/2014/main" id="{579FDE09-B63A-4251-B201-34B466D47404}"/>
              </a:ext>
            </a:extLst>
          </p:cNvPr>
          <p:cNvSpPr>
            <a:spLocks noGrp="1"/>
          </p:cNvSpPr>
          <p:nvPr>
            <p:ph type="pic" sz="quarter" idx="29"/>
          </p:nvPr>
        </p:nvSpPr>
        <p:spPr>
          <a:xfrm>
            <a:off x="535165" y="1721915"/>
            <a:ext cx="1853271" cy="1798877"/>
          </a:xfrm>
          <a:prstGeom prst="ellipse">
            <a:avLst/>
          </a:prstGeom>
          <a:noFill/>
        </p:spPr>
        <p:txBody>
          <a:bodyPr/>
          <a:lstStyle>
            <a:lvl1pPr>
              <a:defRPr sz="1100"/>
            </a:lvl1pPr>
          </a:lstStyle>
          <a:p>
            <a:r>
              <a:rPr lang="sk-SK" dirty="0"/>
              <a:t>Kliknutím na ikonu pridáte obrázok</a:t>
            </a:r>
          </a:p>
        </p:txBody>
      </p:sp>
      <p:sp>
        <p:nvSpPr>
          <p:cNvPr id="35" name="Zástupný text 3">
            <a:extLst>
              <a:ext uri="{FF2B5EF4-FFF2-40B4-BE49-F238E27FC236}">
                <a16:creationId xmlns:a16="http://schemas.microsoft.com/office/drawing/2014/main" id="{5E3077B0-A99E-40E6-BEC7-014F485E98F3}"/>
              </a:ext>
            </a:extLst>
          </p:cNvPr>
          <p:cNvSpPr>
            <a:spLocks noGrp="1"/>
          </p:cNvSpPr>
          <p:nvPr>
            <p:ph type="body" sz="half" idx="32" hasCustomPrompt="1"/>
          </p:nvPr>
        </p:nvSpPr>
        <p:spPr>
          <a:xfrm>
            <a:off x="3395663" y="3801287"/>
            <a:ext cx="2515089" cy="347642"/>
          </a:xfrm>
          <a:prstGeom prst="rect">
            <a:avLst/>
          </a:prstGeom>
        </p:spPr>
        <p:txBody>
          <a:bodyPr/>
          <a:lstStyle>
            <a:lvl1pPr marL="0" indent="0">
              <a:buNone/>
              <a:defRPr sz="1800" b="1">
                <a:solidFill>
                  <a:schemeClr val="accent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36" name="Zástupný text 3">
            <a:extLst>
              <a:ext uri="{FF2B5EF4-FFF2-40B4-BE49-F238E27FC236}">
                <a16:creationId xmlns:a16="http://schemas.microsoft.com/office/drawing/2014/main" id="{C9C74C5A-540D-403E-AE56-93BB2BE09605}"/>
              </a:ext>
            </a:extLst>
          </p:cNvPr>
          <p:cNvSpPr>
            <a:spLocks noGrp="1"/>
          </p:cNvSpPr>
          <p:nvPr>
            <p:ph type="body" sz="half" idx="33" hasCustomPrompt="1"/>
          </p:nvPr>
        </p:nvSpPr>
        <p:spPr>
          <a:xfrm>
            <a:off x="6281248" y="3801287"/>
            <a:ext cx="2515089" cy="316951"/>
          </a:xfrm>
          <a:prstGeom prst="rect">
            <a:avLst/>
          </a:prstGeom>
        </p:spPr>
        <p:txBody>
          <a:bodyPr/>
          <a:lstStyle>
            <a:lvl1pPr marL="0" indent="0">
              <a:buNone/>
              <a:defRPr sz="1800" b="1">
                <a:solidFill>
                  <a:schemeClr val="accent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37" name="Zástupný text 3">
            <a:extLst>
              <a:ext uri="{FF2B5EF4-FFF2-40B4-BE49-F238E27FC236}">
                <a16:creationId xmlns:a16="http://schemas.microsoft.com/office/drawing/2014/main" id="{01B18447-B4E6-4AC3-B84A-DB265F98C917}"/>
              </a:ext>
            </a:extLst>
          </p:cNvPr>
          <p:cNvSpPr>
            <a:spLocks noGrp="1"/>
          </p:cNvSpPr>
          <p:nvPr>
            <p:ph type="body" sz="half" idx="34" hasCustomPrompt="1"/>
          </p:nvPr>
        </p:nvSpPr>
        <p:spPr>
          <a:xfrm>
            <a:off x="9160973" y="3776502"/>
            <a:ext cx="2515089" cy="366520"/>
          </a:xfrm>
          <a:prstGeom prst="rect">
            <a:avLst/>
          </a:prstGeom>
        </p:spPr>
        <p:txBody>
          <a:bodyPr/>
          <a:lstStyle>
            <a:lvl1pPr marL="0" indent="0">
              <a:buNone/>
              <a:defRPr sz="1800" b="1">
                <a:solidFill>
                  <a:schemeClr val="accent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38" name="Zástupný objekt pre obrázok 28">
            <a:extLst>
              <a:ext uri="{FF2B5EF4-FFF2-40B4-BE49-F238E27FC236}">
                <a16:creationId xmlns:a16="http://schemas.microsoft.com/office/drawing/2014/main" id="{2C430AAC-986E-40F2-AEBB-D6BE8CDCE530}"/>
              </a:ext>
            </a:extLst>
          </p:cNvPr>
          <p:cNvSpPr>
            <a:spLocks noGrp="1"/>
          </p:cNvSpPr>
          <p:nvPr>
            <p:ph type="pic" sz="quarter" idx="35"/>
          </p:nvPr>
        </p:nvSpPr>
        <p:spPr>
          <a:xfrm>
            <a:off x="3410678" y="1718852"/>
            <a:ext cx="1853271" cy="1798877"/>
          </a:xfrm>
          <a:prstGeom prst="ellipse">
            <a:avLst/>
          </a:prstGeom>
        </p:spPr>
        <p:txBody>
          <a:bodyPr/>
          <a:lstStyle>
            <a:lvl1pPr>
              <a:defRPr sz="1100"/>
            </a:lvl1pPr>
          </a:lstStyle>
          <a:p>
            <a:r>
              <a:rPr lang="sk-SK"/>
              <a:t>Kliknutím na ikonu pridáte obrázok</a:t>
            </a:r>
            <a:endParaRPr lang="sk-SK" dirty="0"/>
          </a:p>
        </p:txBody>
      </p:sp>
      <p:sp>
        <p:nvSpPr>
          <p:cNvPr id="39" name="Zástupný objekt pre obrázok 28">
            <a:extLst>
              <a:ext uri="{FF2B5EF4-FFF2-40B4-BE49-F238E27FC236}">
                <a16:creationId xmlns:a16="http://schemas.microsoft.com/office/drawing/2014/main" id="{D7D21B4F-8C1A-43FE-88D7-46535C60595B}"/>
              </a:ext>
            </a:extLst>
          </p:cNvPr>
          <p:cNvSpPr>
            <a:spLocks noGrp="1"/>
          </p:cNvSpPr>
          <p:nvPr>
            <p:ph type="pic" sz="quarter" idx="36"/>
          </p:nvPr>
        </p:nvSpPr>
        <p:spPr>
          <a:xfrm>
            <a:off x="6285459" y="1720576"/>
            <a:ext cx="1853271" cy="1798877"/>
          </a:xfrm>
          <a:prstGeom prst="ellipse">
            <a:avLst/>
          </a:prstGeom>
        </p:spPr>
        <p:txBody>
          <a:bodyPr/>
          <a:lstStyle>
            <a:lvl1pPr>
              <a:defRPr sz="1100"/>
            </a:lvl1pPr>
          </a:lstStyle>
          <a:p>
            <a:r>
              <a:rPr lang="sk-SK" dirty="0"/>
              <a:t>Kliknutím na ikonu pridáte obrázok</a:t>
            </a:r>
          </a:p>
        </p:txBody>
      </p:sp>
      <p:sp>
        <p:nvSpPr>
          <p:cNvPr id="40" name="Zástupný objekt pre obrázok 28">
            <a:extLst>
              <a:ext uri="{FF2B5EF4-FFF2-40B4-BE49-F238E27FC236}">
                <a16:creationId xmlns:a16="http://schemas.microsoft.com/office/drawing/2014/main" id="{AB2230DC-0524-4282-A236-81F29C179676}"/>
              </a:ext>
            </a:extLst>
          </p:cNvPr>
          <p:cNvSpPr>
            <a:spLocks noGrp="1"/>
          </p:cNvSpPr>
          <p:nvPr>
            <p:ph type="pic" sz="quarter" idx="37"/>
          </p:nvPr>
        </p:nvSpPr>
        <p:spPr>
          <a:xfrm>
            <a:off x="9160972" y="1716689"/>
            <a:ext cx="1853271" cy="1798877"/>
          </a:xfrm>
          <a:prstGeom prst="ellipse">
            <a:avLst/>
          </a:prstGeom>
        </p:spPr>
        <p:txBody>
          <a:bodyPr/>
          <a:lstStyle>
            <a:lvl1pPr>
              <a:defRPr sz="1100"/>
            </a:lvl1pPr>
          </a:lstStyle>
          <a:p>
            <a:r>
              <a:rPr lang="sk-SK"/>
              <a:t>Kliknutím na ikonu pridáte obrázok</a:t>
            </a:r>
            <a:endParaRPr lang="sk-SK" dirty="0"/>
          </a:p>
        </p:txBody>
      </p:sp>
      <p:sp>
        <p:nvSpPr>
          <p:cNvPr id="4" name="Nadpis 1">
            <a:extLst>
              <a:ext uri="{FF2B5EF4-FFF2-40B4-BE49-F238E27FC236}">
                <a16:creationId xmlns:a16="http://schemas.microsoft.com/office/drawing/2014/main" id="{7FC4EF75-BF8A-FA0A-D74E-FA77C51EBB12}"/>
              </a:ext>
            </a:extLst>
          </p:cNvPr>
          <p:cNvSpPr txBox="1">
            <a:spLocks/>
          </p:cNvSpPr>
          <p:nvPr userDrawn="1"/>
        </p:nvSpPr>
        <p:spPr>
          <a:xfrm>
            <a:off x="445598" y="1009473"/>
            <a:ext cx="11160125" cy="508030"/>
          </a:xfrm>
          <a:prstGeom prst="rect">
            <a:avLst/>
          </a:prstGeom>
        </p:spPr>
        <p:txBody>
          <a:bodyPr vert="horz" lIns="90000" tIns="45720" rIns="91440" bIns="45720" rtlCol="0" anchor="b" anchorCtr="0">
            <a:noAutofit/>
          </a:bodyPr>
          <a:lstStyle>
            <a:lvl1pPr algn="l" defTabSz="914400" rtl="0" eaLnBrk="1" latinLnBrk="0" hangingPunct="1">
              <a:lnSpc>
                <a:spcPct val="90000"/>
              </a:lnSpc>
              <a:spcBef>
                <a:spcPct val="0"/>
              </a:spcBef>
              <a:buNone/>
              <a:defRPr sz="3600" b="1" kern="1200">
                <a:solidFill>
                  <a:schemeClr val="bg2"/>
                </a:solidFill>
                <a:latin typeface="Bitcrusher Cd Rg" panose="020B0806020202020204" pitchFamily="34" charset="0"/>
                <a:ea typeface="+mj-ea"/>
                <a:cs typeface="+mj-cs"/>
              </a:defRPr>
            </a:lvl1pPr>
          </a:lstStyle>
          <a:p>
            <a:r>
              <a:rPr lang="sk-SK" dirty="0">
                <a:solidFill>
                  <a:schemeClr val="bg1"/>
                </a:solidFill>
                <a:latin typeface="+mj-lt"/>
              </a:rPr>
              <a:t>Podnadpis</a:t>
            </a:r>
          </a:p>
        </p:txBody>
      </p:sp>
      <p:cxnSp>
        <p:nvCxnSpPr>
          <p:cNvPr id="3" name="Rovná spojnica 2">
            <a:extLst>
              <a:ext uri="{FF2B5EF4-FFF2-40B4-BE49-F238E27FC236}">
                <a16:creationId xmlns:a16="http://schemas.microsoft.com/office/drawing/2014/main" id="{F5DEDFD2-1615-380D-A8DF-E6FEEFF2810E}"/>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5" name="Obrázok 4" descr="Obrázok, na ktorom je grafika, kruh, čierno-biela, biely&#10;&#10;Automaticky generovaný popis">
            <a:extLst>
              <a:ext uri="{FF2B5EF4-FFF2-40B4-BE49-F238E27FC236}">
                <a16:creationId xmlns:a16="http://schemas.microsoft.com/office/drawing/2014/main" id="{F7C62C05-F04F-EFF6-5AE8-EDF08B9F9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7" name="Obrázok 6" descr="Obrázok, na ktorom je grafika, kruh, symbol, pestrofarebnosť&#10;&#10;Automaticky generovaný popis">
            <a:extLst>
              <a:ext uri="{FF2B5EF4-FFF2-40B4-BE49-F238E27FC236}">
                <a16:creationId xmlns:a16="http://schemas.microsoft.com/office/drawing/2014/main" id="{F1284D76-9694-3644-DB15-BFAED57E3B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8" name="Zástupný objekt pre číslo snímky 6">
            <a:extLst>
              <a:ext uri="{FF2B5EF4-FFF2-40B4-BE49-F238E27FC236}">
                <a16:creationId xmlns:a16="http://schemas.microsoft.com/office/drawing/2014/main" id="{50FAE71A-AD2B-1E1E-19B3-9A3B9531FD1D}"/>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4F139F73-1167-9CB5-83FD-A0F5EB26460A}"/>
              </a:ext>
            </a:extLst>
          </p:cNvPr>
          <p:cNvSpPr>
            <a:spLocks noGrp="1"/>
          </p:cNvSpPr>
          <p:nvPr>
            <p:ph type="body" sz="quarter" idx="38"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984488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dpis1_text">
    <p:spTree>
      <p:nvGrpSpPr>
        <p:cNvPr id="1" name=""/>
        <p:cNvGrpSpPr/>
        <p:nvPr/>
      </p:nvGrpSpPr>
      <p:grpSpPr>
        <a:xfrm>
          <a:off x="0" y="0"/>
          <a:ext cx="0" cy="0"/>
          <a:chOff x="0" y="0"/>
          <a:chExt cx="0" cy="0"/>
        </a:xfrm>
      </p:grpSpPr>
      <p:sp>
        <p:nvSpPr>
          <p:cNvPr id="11" name="Obdĺžnik 10">
            <a:extLst>
              <a:ext uri="{FF2B5EF4-FFF2-40B4-BE49-F238E27FC236}">
                <a16:creationId xmlns:a16="http://schemas.microsoft.com/office/drawing/2014/main" id="{23923AEA-CC2C-4C87-975D-1829EF132CD2}"/>
              </a:ext>
            </a:extLst>
          </p:cNvPr>
          <p:cNvSpPr/>
          <p:nvPr/>
        </p:nvSpPr>
        <p:spPr>
          <a:xfrm>
            <a:off x="6095999" y="5337"/>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 name="Zástupný objekt pre obsah 5">
            <a:extLst>
              <a:ext uri="{FF2B5EF4-FFF2-40B4-BE49-F238E27FC236}">
                <a16:creationId xmlns:a16="http://schemas.microsoft.com/office/drawing/2014/main" id="{5F55852C-936E-4903-94C4-5035943C6AE1}"/>
              </a:ext>
            </a:extLst>
          </p:cNvPr>
          <p:cNvSpPr>
            <a:spLocks noGrp="1"/>
          </p:cNvSpPr>
          <p:nvPr>
            <p:ph sz="quarter" idx="18" hasCustomPrompt="1"/>
          </p:nvPr>
        </p:nvSpPr>
        <p:spPr>
          <a:xfrm>
            <a:off x="6660682" y="1257300"/>
            <a:ext cx="5015380" cy="4729614"/>
          </a:xfrm>
          <a:prstGeom prst="rect">
            <a:avLst/>
          </a:prstGeom>
          <a:noFill/>
        </p:spPr>
        <p:txBody>
          <a:bodyPr/>
          <a:lstStyle>
            <a:lvl1pPr marL="0" indent="0">
              <a:buNone/>
              <a:defRPr sz="20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k-SK" dirty="0"/>
              <a:t>Kliknutím na ikonu pridáte obrázok</a:t>
            </a:r>
          </a:p>
        </p:txBody>
      </p:sp>
      <p:sp>
        <p:nvSpPr>
          <p:cNvPr id="3" name="Nadpis 1">
            <a:extLst>
              <a:ext uri="{FF2B5EF4-FFF2-40B4-BE49-F238E27FC236}">
                <a16:creationId xmlns:a16="http://schemas.microsoft.com/office/drawing/2014/main" id="{F3EB10D3-6937-E77D-84E3-DD5AF417F574}"/>
              </a:ext>
            </a:extLst>
          </p:cNvPr>
          <p:cNvSpPr>
            <a:spLocks noGrp="1"/>
          </p:cNvSpPr>
          <p:nvPr>
            <p:ph type="title"/>
          </p:nvPr>
        </p:nvSpPr>
        <p:spPr>
          <a:xfrm>
            <a:off x="564117" y="1523999"/>
            <a:ext cx="4998483" cy="3265716"/>
          </a:xfrm>
        </p:spPr>
        <p:txBody>
          <a:bodyPr anchor="b">
            <a:noAutofit/>
          </a:bodyPr>
          <a:lstStyle>
            <a:lvl1pPr algn="l">
              <a:defRPr sz="6000" b="1">
                <a:solidFill>
                  <a:schemeClr val="bg1"/>
                </a:solidFill>
                <a:latin typeface="+mj-lt"/>
              </a:defRPr>
            </a:lvl1pPr>
          </a:lstStyle>
          <a:p>
            <a:endParaRPr lang="sk-SK" dirty="0"/>
          </a:p>
        </p:txBody>
      </p:sp>
      <p:sp>
        <p:nvSpPr>
          <p:cNvPr id="4" name="Zástupný text 3">
            <a:extLst>
              <a:ext uri="{FF2B5EF4-FFF2-40B4-BE49-F238E27FC236}">
                <a16:creationId xmlns:a16="http://schemas.microsoft.com/office/drawing/2014/main" id="{EEECDDF7-DB33-C184-4AD9-C7DB1D20199F}"/>
              </a:ext>
            </a:extLst>
          </p:cNvPr>
          <p:cNvSpPr>
            <a:spLocks noGrp="1"/>
          </p:cNvSpPr>
          <p:nvPr>
            <p:ph type="body" sz="half" idx="2"/>
          </p:nvPr>
        </p:nvSpPr>
        <p:spPr>
          <a:xfrm>
            <a:off x="564118" y="4966384"/>
            <a:ext cx="4998482" cy="1094471"/>
          </a:xfrm>
          <a:prstGeom prst="rect">
            <a:avLst/>
          </a:prstGeo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pic>
        <p:nvPicPr>
          <p:cNvPr id="5" name="Obrázok 4" descr="Obrázok, na ktorom je grafika, kruh, pestrofarebnosť, písmo&#10;&#10;Automaticky generovaný popis">
            <a:extLst>
              <a:ext uri="{FF2B5EF4-FFF2-40B4-BE49-F238E27FC236}">
                <a16:creationId xmlns:a16="http://schemas.microsoft.com/office/drawing/2014/main" id="{EAE24F3C-D7C1-A50D-133F-1EF9D2171B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7" name="Rovná spojnica 6">
            <a:extLst>
              <a:ext uri="{FF2B5EF4-FFF2-40B4-BE49-F238E27FC236}">
                <a16:creationId xmlns:a16="http://schemas.microsoft.com/office/drawing/2014/main" id="{E1F5436D-284C-1CE7-DCE8-4902BE01671A}"/>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9" name="Zástupný objekt pre číslo snímky 6">
            <a:extLst>
              <a:ext uri="{FF2B5EF4-FFF2-40B4-BE49-F238E27FC236}">
                <a16:creationId xmlns:a16="http://schemas.microsoft.com/office/drawing/2014/main" id="{46ECFC55-99DB-C804-C6A8-56F351515A59}"/>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567E6D0D-4649-6C39-542B-6B1DA80BA7CD}"/>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93887815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dpis2_text">
    <p:spTree>
      <p:nvGrpSpPr>
        <p:cNvPr id="1" name=""/>
        <p:cNvGrpSpPr/>
        <p:nvPr/>
      </p:nvGrpSpPr>
      <p:grpSpPr>
        <a:xfrm>
          <a:off x="0" y="0"/>
          <a:ext cx="0" cy="0"/>
          <a:chOff x="0" y="0"/>
          <a:chExt cx="0" cy="0"/>
        </a:xfrm>
      </p:grpSpPr>
      <p:sp>
        <p:nvSpPr>
          <p:cNvPr id="11" name="Obdĺžnik 10">
            <a:extLst>
              <a:ext uri="{FF2B5EF4-FFF2-40B4-BE49-F238E27FC236}">
                <a16:creationId xmlns:a16="http://schemas.microsoft.com/office/drawing/2014/main" id="{23923AEA-CC2C-4C87-975D-1829EF132CD2}"/>
              </a:ext>
            </a:extLst>
          </p:cNvPr>
          <p:cNvSpPr/>
          <p:nvPr userDrawn="1"/>
        </p:nvSpPr>
        <p:spPr>
          <a:xfrm>
            <a:off x="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0" name="Zástupný objekt pre obsah 5">
            <a:extLst>
              <a:ext uri="{FF2B5EF4-FFF2-40B4-BE49-F238E27FC236}">
                <a16:creationId xmlns:a16="http://schemas.microsoft.com/office/drawing/2014/main" id="{9AFB3143-BB5F-0D86-552B-7D59E72BCAC3}"/>
              </a:ext>
            </a:extLst>
          </p:cNvPr>
          <p:cNvSpPr>
            <a:spLocks noGrp="1"/>
          </p:cNvSpPr>
          <p:nvPr>
            <p:ph sz="quarter" idx="18" hasCustomPrompt="1"/>
          </p:nvPr>
        </p:nvSpPr>
        <p:spPr>
          <a:xfrm>
            <a:off x="540310" y="1257300"/>
            <a:ext cx="5555690" cy="4729614"/>
          </a:xfrm>
          <a:prstGeom prst="rect">
            <a:avLst/>
          </a:prstGeom>
          <a:noFill/>
        </p:spPr>
        <p:txBody>
          <a:bodyPr/>
          <a:lstStyle>
            <a:lvl1pPr marL="0" indent="0">
              <a:buNone/>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k-SK" dirty="0"/>
              <a:t>Kliknutím na ikonu pridáte obrázok</a:t>
            </a:r>
          </a:p>
        </p:txBody>
      </p:sp>
      <p:sp>
        <p:nvSpPr>
          <p:cNvPr id="5" name="Nadpis 1">
            <a:extLst>
              <a:ext uri="{FF2B5EF4-FFF2-40B4-BE49-F238E27FC236}">
                <a16:creationId xmlns:a16="http://schemas.microsoft.com/office/drawing/2014/main" id="{4633537D-D02B-7E4F-99CD-8E60C57D3A82}"/>
              </a:ext>
            </a:extLst>
          </p:cNvPr>
          <p:cNvSpPr>
            <a:spLocks noGrp="1"/>
          </p:cNvSpPr>
          <p:nvPr>
            <p:ph type="title" hasCustomPrompt="1"/>
          </p:nvPr>
        </p:nvSpPr>
        <p:spPr>
          <a:xfrm>
            <a:off x="6640161" y="2349500"/>
            <a:ext cx="5035899" cy="1335314"/>
          </a:xfrm>
        </p:spPr>
        <p:txBody>
          <a:bodyPr anchor="b" anchorCtr="0">
            <a:noAutofit/>
          </a:bodyPr>
          <a:lstStyle>
            <a:lvl1pPr algn="l">
              <a:defRPr sz="6000" b="1">
                <a:solidFill>
                  <a:schemeClr val="bg1"/>
                </a:solidFill>
                <a:latin typeface="+mj-lt"/>
              </a:defRPr>
            </a:lvl1pPr>
          </a:lstStyle>
          <a:p>
            <a:r>
              <a:rPr lang="sk-SK" dirty="0" err="1"/>
              <a:t>Headline</a:t>
            </a:r>
            <a:r>
              <a:rPr lang="sk-SK" dirty="0"/>
              <a:t> </a:t>
            </a:r>
            <a:br>
              <a:rPr lang="sk-SK" dirty="0"/>
            </a:br>
            <a:r>
              <a:rPr lang="sk-SK" dirty="0" err="1"/>
              <a:t>lorem</a:t>
            </a:r>
            <a:r>
              <a:rPr lang="sk-SK" dirty="0"/>
              <a:t> </a:t>
            </a:r>
            <a:r>
              <a:rPr lang="sk-SK" dirty="0" err="1"/>
              <a:t>ipsum</a:t>
            </a:r>
            <a:endParaRPr lang="sk-SK" dirty="0"/>
          </a:p>
        </p:txBody>
      </p:sp>
      <p:sp>
        <p:nvSpPr>
          <p:cNvPr id="6" name="Zástupný text 2">
            <a:extLst>
              <a:ext uri="{FF2B5EF4-FFF2-40B4-BE49-F238E27FC236}">
                <a16:creationId xmlns:a16="http://schemas.microsoft.com/office/drawing/2014/main" id="{1E7666DB-2042-206A-6242-B28D30FDD1FB}"/>
              </a:ext>
            </a:extLst>
          </p:cNvPr>
          <p:cNvSpPr>
            <a:spLocks noGrp="1"/>
          </p:cNvSpPr>
          <p:nvPr>
            <p:ph type="body" idx="1" hasCustomPrompt="1"/>
          </p:nvPr>
        </p:nvSpPr>
        <p:spPr>
          <a:xfrm>
            <a:off x="6640163" y="3970606"/>
            <a:ext cx="5035897" cy="2016298"/>
          </a:xfrm>
          <a:prstGeom prst="rect">
            <a:avLst/>
          </a:prstGeom>
        </p:spPr>
        <p:txBody>
          <a:bodyPr anchor="t" anchorCtr="0"/>
          <a:lstStyle>
            <a:lvl1pPr marL="0" indent="0">
              <a:buNone/>
              <a:defRPr sz="1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err="1"/>
              <a:t>Lorem</a:t>
            </a:r>
            <a:r>
              <a:rPr lang="sk-SK" dirty="0"/>
              <a:t> </a:t>
            </a:r>
            <a:r>
              <a:rPr lang="sk-SK" dirty="0" err="1"/>
              <a:t>ipsum</a:t>
            </a:r>
            <a:endParaRPr lang="sk-SK" dirty="0"/>
          </a:p>
        </p:txBody>
      </p:sp>
      <p:cxnSp>
        <p:nvCxnSpPr>
          <p:cNvPr id="7" name="Rovná spojnica 6">
            <a:extLst>
              <a:ext uri="{FF2B5EF4-FFF2-40B4-BE49-F238E27FC236}">
                <a16:creationId xmlns:a16="http://schemas.microsoft.com/office/drawing/2014/main" id="{D1392603-722B-615C-4542-7950BB1B1B09}"/>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8" name="Obrázok 7" descr="Obrázok, na ktorom je grafika, kruh, čierno-biela, biely&#10;&#10;Automaticky generovaný popis">
            <a:extLst>
              <a:ext uri="{FF2B5EF4-FFF2-40B4-BE49-F238E27FC236}">
                <a16:creationId xmlns:a16="http://schemas.microsoft.com/office/drawing/2014/main" id="{16136661-3F3A-E5E7-1F58-1C8E76112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2" name="Obrázok 11" descr="Obrázok, na ktorom je grafika, kruh, symbol, pestrofarebnosť&#10;&#10;Automaticky generovaný popis">
            <a:extLst>
              <a:ext uri="{FF2B5EF4-FFF2-40B4-BE49-F238E27FC236}">
                <a16:creationId xmlns:a16="http://schemas.microsoft.com/office/drawing/2014/main" id="{08F8A6C2-AAC1-7AC4-4282-5CDA6F4856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3" name="Zástupný objekt pre číslo snímky 6">
            <a:extLst>
              <a:ext uri="{FF2B5EF4-FFF2-40B4-BE49-F238E27FC236}">
                <a16:creationId xmlns:a16="http://schemas.microsoft.com/office/drawing/2014/main" id="{F3966747-8782-19AF-479E-B6FB7FC015A7}"/>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33AAC2DC-C7C9-4EB3-C0A3-2CE4E643BD35}"/>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38051737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adpis3_text">
    <p:spTree>
      <p:nvGrpSpPr>
        <p:cNvPr id="1" name=""/>
        <p:cNvGrpSpPr/>
        <p:nvPr/>
      </p:nvGrpSpPr>
      <p:grpSpPr>
        <a:xfrm>
          <a:off x="0" y="0"/>
          <a:ext cx="0" cy="0"/>
          <a:chOff x="0" y="0"/>
          <a:chExt cx="0" cy="0"/>
        </a:xfrm>
      </p:grpSpPr>
      <p:sp>
        <p:nvSpPr>
          <p:cNvPr id="11" name="Obdĺžnik 10">
            <a:extLst>
              <a:ext uri="{FF2B5EF4-FFF2-40B4-BE49-F238E27FC236}">
                <a16:creationId xmlns:a16="http://schemas.microsoft.com/office/drawing/2014/main" id="{23923AEA-CC2C-4C87-975D-1829EF132CD2}"/>
              </a:ext>
            </a:extLst>
          </p:cNvPr>
          <p:cNvSpPr/>
          <p:nvPr/>
        </p:nvSpPr>
        <p:spPr>
          <a:xfrm>
            <a:off x="6096000" y="0"/>
            <a:ext cx="6096000" cy="685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sp>
        <p:nvSpPr>
          <p:cNvPr id="5" name="Zástupný objekt pre obsah 5">
            <a:extLst>
              <a:ext uri="{FF2B5EF4-FFF2-40B4-BE49-F238E27FC236}">
                <a16:creationId xmlns:a16="http://schemas.microsoft.com/office/drawing/2014/main" id="{4CCFAC08-8700-6348-2520-854A9408B551}"/>
              </a:ext>
            </a:extLst>
          </p:cNvPr>
          <p:cNvSpPr>
            <a:spLocks noGrp="1"/>
          </p:cNvSpPr>
          <p:nvPr>
            <p:ph sz="quarter" idx="18"/>
          </p:nvPr>
        </p:nvSpPr>
        <p:spPr>
          <a:xfrm>
            <a:off x="6660682" y="1257300"/>
            <a:ext cx="5015380" cy="4729614"/>
          </a:xfrm>
          <a:prstGeom prst="rect">
            <a:avLst/>
          </a:prstGeom>
          <a:noFill/>
        </p:spPr>
        <p:txBody>
          <a:bodyPr/>
          <a:lstStyle>
            <a:lvl1pPr marL="0" indent="0">
              <a:buNone/>
              <a:defRPr sz="2000">
                <a:solidFill>
                  <a:schemeClr val="bg2"/>
                </a:solidFill>
              </a:defRPr>
            </a:lvl1pPr>
          </a:lstStyle>
          <a:p>
            <a:pPr lvl="0"/>
            <a:endParaRPr lang="sk-SK" dirty="0"/>
          </a:p>
        </p:txBody>
      </p:sp>
      <p:sp>
        <p:nvSpPr>
          <p:cNvPr id="6" name="Nadpis 1">
            <a:extLst>
              <a:ext uri="{FF2B5EF4-FFF2-40B4-BE49-F238E27FC236}">
                <a16:creationId xmlns:a16="http://schemas.microsoft.com/office/drawing/2014/main" id="{CB3C561B-22F9-A5D5-0038-A2819B71F088}"/>
              </a:ext>
            </a:extLst>
          </p:cNvPr>
          <p:cNvSpPr>
            <a:spLocks noGrp="1"/>
          </p:cNvSpPr>
          <p:nvPr>
            <p:ph type="title"/>
          </p:nvPr>
        </p:nvSpPr>
        <p:spPr>
          <a:xfrm>
            <a:off x="564117" y="1523999"/>
            <a:ext cx="4954940" cy="3265716"/>
          </a:xfrm>
        </p:spPr>
        <p:txBody>
          <a:bodyPr anchor="b">
            <a:noAutofit/>
          </a:bodyPr>
          <a:lstStyle>
            <a:lvl1pPr algn="l">
              <a:defRPr sz="6000" b="1">
                <a:solidFill>
                  <a:schemeClr val="accent1"/>
                </a:solidFill>
                <a:latin typeface="+mj-lt"/>
              </a:defRPr>
            </a:lvl1pPr>
          </a:lstStyle>
          <a:p>
            <a:endParaRPr lang="sk-SK" dirty="0"/>
          </a:p>
        </p:txBody>
      </p:sp>
      <p:sp>
        <p:nvSpPr>
          <p:cNvPr id="7" name="Zástupný text 3">
            <a:extLst>
              <a:ext uri="{FF2B5EF4-FFF2-40B4-BE49-F238E27FC236}">
                <a16:creationId xmlns:a16="http://schemas.microsoft.com/office/drawing/2014/main" id="{E32E1FDC-EC8B-59DE-0E8E-0F39FB05E635}"/>
              </a:ext>
            </a:extLst>
          </p:cNvPr>
          <p:cNvSpPr>
            <a:spLocks noGrp="1"/>
          </p:cNvSpPr>
          <p:nvPr>
            <p:ph type="body" sz="half" idx="2"/>
          </p:nvPr>
        </p:nvSpPr>
        <p:spPr>
          <a:xfrm>
            <a:off x="564118" y="4966384"/>
            <a:ext cx="4954939" cy="1094471"/>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cxnSp>
        <p:nvCxnSpPr>
          <p:cNvPr id="8" name="Rovná spojnica 7">
            <a:extLst>
              <a:ext uri="{FF2B5EF4-FFF2-40B4-BE49-F238E27FC236}">
                <a16:creationId xmlns:a16="http://schemas.microsoft.com/office/drawing/2014/main" id="{2DB17977-D7C2-DCD4-F4DF-EA2F6D411AE9}"/>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9" name="Obrázok 8" descr="Obrázok, na ktorom je grafika, kruh, čierno-biela, biely&#10;&#10;Automaticky generovaný popis">
            <a:extLst>
              <a:ext uri="{FF2B5EF4-FFF2-40B4-BE49-F238E27FC236}">
                <a16:creationId xmlns:a16="http://schemas.microsoft.com/office/drawing/2014/main" id="{3D2E4EA7-36E5-1932-CCD9-B16880F9E2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3" name="Obrázok 12" descr="Obrázok, na ktorom je grafika, kruh, symbol, pestrofarebnosť&#10;&#10;Automaticky generovaný popis">
            <a:extLst>
              <a:ext uri="{FF2B5EF4-FFF2-40B4-BE49-F238E27FC236}">
                <a16:creationId xmlns:a16="http://schemas.microsoft.com/office/drawing/2014/main" id="{7D9667CA-8277-C8E6-98C5-EFB50CDCEA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4" name="Zástupný objekt pre číslo snímky 6">
            <a:extLst>
              <a:ext uri="{FF2B5EF4-FFF2-40B4-BE49-F238E27FC236}">
                <a16:creationId xmlns:a16="http://schemas.microsoft.com/office/drawing/2014/main" id="{639909CB-1A57-835D-8301-F7A2E5F6A695}"/>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ED640A63-342B-AAB4-30AE-1D68013841E2}"/>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266977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ázov kapitoly_zelen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Obrázok 13" descr="Obrázok, na ktorom je grafika, kruh, symbol, pestrofarebnosť&#10;&#10;Automaticky generovaný popis">
            <a:extLst>
              <a:ext uri="{FF2B5EF4-FFF2-40B4-BE49-F238E27FC236}">
                <a16:creationId xmlns:a16="http://schemas.microsoft.com/office/drawing/2014/main" id="{2C440C6C-9BA9-1429-1EC3-AE11CA9533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3" name="Nadpis 1">
            <a:extLst>
              <a:ext uri="{FF2B5EF4-FFF2-40B4-BE49-F238E27FC236}">
                <a16:creationId xmlns:a16="http://schemas.microsoft.com/office/drawing/2014/main" id="{E152C229-9CF5-C2BF-DF51-F136731E52EA}"/>
              </a:ext>
            </a:extLst>
          </p:cNvPr>
          <p:cNvSpPr>
            <a:spLocks noGrp="1"/>
          </p:cNvSpPr>
          <p:nvPr>
            <p:ph type="title" hasCustomPrompt="1"/>
          </p:nvPr>
        </p:nvSpPr>
        <p:spPr>
          <a:xfrm>
            <a:off x="539744" y="2983433"/>
            <a:ext cx="11136319" cy="1293025"/>
          </a:xfrm>
        </p:spPr>
        <p:txBody>
          <a:bodyPr anchor="b" anchorCtr="0">
            <a:noAutofit/>
          </a:bodyPr>
          <a:lstStyle>
            <a:lvl1pPr algn="l">
              <a:lnSpc>
                <a:spcPts val="7500"/>
              </a:lnSpc>
              <a:spcBef>
                <a:spcPts val="0"/>
              </a:spcBef>
              <a:defRPr sz="7200" b="1" u="none">
                <a:solidFill>
                  <a:schemeClr val="tx2"/>
                </a:solidFill>
                <a:latin typeface="+mj-lt"/>
              </a:defRPr>
            </a:lvl1pPr>
          </a:lstStyle>
          <a:p>
            <a:r>
              <a:rPr lang="sk-SK" dirty="0" err="1"/>
              <a:t>Lorem</a:t>
            </a:r>
            <a:r>
              <a:rPr lang="sk-SK" dirty="0"/>
              <a:t> </a:t>
            </a:r>
            <a:r>
              <a:rPr lang="sk-SK" dirty="0" err="1"/>
              <a:t>ipsum</a:t>
            </a:r>
            <a:endParaRPr lang="sk-SK" dirty="0"/>
          </a:p>
        </p:txBody>
      </p:sp>
      <p:cxnSp>
        <p:nvCxnSpPr>
          <p:cNvPr id="10" name="Rovná spojnica 9">
            <a:extLst>
              <a:ext uri="{FF2B5EF4-FFF2-40B4-BE49-F238E27FC236}">
                <a16:creationId xmlns:a16="http://schemas.microsoft.com/office/drawing/2014/main" id="{E27AE81C-360C-9168-A863-699F6E8BB955}"/>
              </a:ext>
            </a:extLst>
          </p:cNvPr>
          <p:cNvCxnSpPr>
            <a:cxnSpLocks/>
          </p:cNvCxnSpPr>
          <p:nvPr userDrawn="1"/>
        </p:nvCxnSpPr>
        <p:spPr>
          <a:xfrm>
            <a:off x="515937" y="808522"/>
            <a:ext cx="11160126"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sp>
        <p:nvSpPr>
          <p:cNvPr id="13" name="Zástupný objekt pre číslo snímky 6">
            <a:extLst>
              <a:ext uri="{FF2B5EF4-FFF2-40B4-BE49-F238E27FC236}">
                <a16:creationId xmlns:a16="http://schemas.microsoft.com/office/drawing/2014/main" id="{E7F429E5-DA7E-EF93-CDB9-4C66844ECF08}"/>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tx2"/>
                </a:solidFill>
              </a:rPr>
              <a:pPr/>
              <a:t>‹#›</a:t>
            </a:fld>
            <a:endParaRPr lang="sk-SK" sz="1600" dirty="0">
              <a:solidFill>
                <a:schemeClr val="tx2"/>
              </a:solidFill>
            </a:endParaRPr>
          </a:p>
        </p:txBody>
      </p:sp>
      <p:sp>
        <p:nvSpPr>
          <p:cNvPr id="23" name="Zástupný text 22">
            <a:extLst>
              <a:ext uri="{FF2B5EF4-FFF2-40B4-BE49-F238E27FC236}">
                <a16:creationId xmlns:a16="http://schemas.microsoft.com/office/drawing/2014/main" id="{5D8FCDCE-766C-9483-9832-1E4F7A283DA1}"/>
              </a:ext>
            </a:extLst>
          </p:cNvPr>
          <p:cNvSpPr>
            <a:spLocks noGrp="1"/>
          </p:cNvSpPr>
          <p:nvPr>
            <p:ph type="body" sz="quarter" idx="10" hasCustomPrompt="1"/>
          </p:nvPr>
        </p:nvSpPr>
        <p:spPr>
          <a:xfrm>
            <a:off x="539750" y="2082800"/>
            <a:ext cx="2863850" cy="831849"/>
          </a:xfrm>
          <a:prstGeom prst="rect">
            <a:avLst/>
          </a:prstGeom>
        </p:spPr>
        <p:txBody>
          <a:bodyPr/>
          <a:lstStyle>
            <a:lvl1pPr marL="0" indent="0">
              <a:buNone/>
              <a:defRPr sz="5400">
                <a:solidFill>
                  <a:schemeClr val="tx2"/>
                </a:solidFill>
              </a:defRPr>
            </a:lvl1pPr>
            <a:lvl2pPr>
              <a:defRPr sz="5400">
                <a:solidFill>
                  <a:schemeClr val="tx2"/>
                </a:solidFill>
              </a:defRPr>
            </a:lvl2pPr>
            <a:lvl3pPr>
              <a:defRPr sz="5400">
                <a:solidFill>
                  <a:schemeClr val="tx2"/>
                </a:solidFill>
              </a:defRPr>
            </a:lvl3pPr>
            <a:lvl4pPr>
              <a:defRPr sz="5400">
                <a:solidFill>
                  <a:schemeClr val="tx2"/>
                </a:solidFill>
              </a:defRPr>
            </a:lvl4pPr>
            <a:lvl5pPr>
              <a:defRPr sz="5400">
                <a:solidFill>
                  <a:schemeClr val="tx2"/>
                </a:solidFill>
              </a:defRPr>
            </a:lvl5pPr>
          </a:lstStyle>
          <a:p>
            <a:pPr lvl="0"/>
            <a:r>
              <a:rPr lang="sk-SK" dirty="0"/>
              <a:t>01</a:t>
            </a:r>
          </a:p>
        </p:txBody>
      </p:sp>
      <p:sp>
        <p:nvSpPr>
          <p:cNvPr id="2" name="Zástupný text 3">
            <a:extLst>
              <a:ext uri="{FF2B5EF4-FFF2-40B4-BE49-F238E27FC236}">
                <a16:creationId xmlns:a16="http://schemas.microsoft.com/office/drawing/2014/main" id="{AFF97316-030A-A463-59B2-A384D8CCE602}"/>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tx2"/>
                </a:solidFill>
              </a:defRPr>
            </a:lvl1pPr>
          </a:lstStyle>
          <a:p>
            <a:pPr lvl="0"/>
            <a:r>
              <a:rPr lang="sk-SK" dirty="0"/>
              <a:t>Názov prezentácie</a:t>
            </a:r>
          </a:p>
        </p:txBody>
      </p:sp>
    </p:spTree>
    <p:extLst>
      <p:ext uri="{BB962C8B-B14F-4D97-AF65-F5344CB8AC3E}">
        <p14:creationId xmlns:p14="http://schemas.microsoft.com/office/powerpoint/2010/main" val="1646213812"/>
      </p:ext>
    </p:extLst>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r_nadpis_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B8C4CD-670B-43FF-B0E3-E6A33DF1DC1F}"/>
              </a:ext>
            </a:extLst>
          </p:cNvPr>
          <p:cNvSpPr>
            <a:spLocks noGrp="1"/>
          </p:cNvSpPr>
          <p:nvPr>
            <p:ph type="title" hasCustomPrompt="1"/>
          </p:nvPr>
        </p:nvSpPr>
        <p:spPr>
          <a:xfrm>
            <a:off x="6660682" y="1257300"/>
            <a:ext cx="4947557" cy="636812"/>
          </a:xfrm>
        </p:spPr>
        <p:txBody>
          <a:bodyPr lIns="90000" anchor="b" anchorCtr="0">
            <a:noAutofit/>
          </a:bodyPr>
          <a:lstStyle>
            <a:lvl1pPr algn="l">
              <a:defRPr sz="4000" b="1">
                <a:solidFill>
                  <a:schemeClr val="bg1"/>
                </a:solidFill>
                <a:latin typeface="+mj-lt"/>
              </a:defRPr>
            </a:lvl1pPr>
          </a:lstStyle>
          <a:p>
            <a:r>
              <a:rPr lang="sk-SK" dirty="0" err="1"/>
              <a:t>Lorem</a:t>
            </a:r>
            <a:r>
              <a:rPr lang="sk-SK" dirty="0"/>
              <a:t> </a:t>
            </a:r>
            <a:r>
              <a:rPr lang="sk-SK" dirty="0" err="1"/>
              <a:t>ipsum</a:t>
            </a:r>
            <a:r>
              <a:rPr lang="sk-SK" dirty="0"/>
              <a:t> </a:t>
            </a:r>
            <a:r>
              <a:rPr lang="sk-SK" dirty="0" err="1"/>
              <a:t>dolor</a:t>
            </a:r>
            <a:r>
              <a:rPr lang="sk-SK" dirty="0"/>
              <a:t> </a:t>
            </a:r>
            <a:r>
              <a:rPr lang="sk-SK" dirty="0" err="1"/>
              <a:t>sit</a:t>
            </a:r>
            <a:endParaRPr lang="sk-SK" dirty="0"/>
          </a:p>
        </p:txBody>
      </p:sp>
      <p:sp>
        <p:nvSpPr>
          <p:cNvPr id="6" name="Zástupný text 3">
            <a:extLst>
              <a:ext uri="{FF2B5EF4-FFF2-40B4-BE49-F238E27FC236}">
                <a16:creationId xmlns:a16="http://schemas.microsoft.com/office/drawing/2014/main" id="{B81DB4DF-AD7A-4699-BAA9-5DA75326C99A}"/>
              </a:ext>
            </a:extLst>
          </p:cNvPr>
          <p:cNvSpPr>
            <a:spLocks noGrp="1"/>
          </p:cNvSpPr>
          <p:nvPr>
            <p:ph type="body" sz="half" idx="2"/>
          </p:nvPr>
        </p:nvSpPr>
        <p:spPr>
          <a:xfrm>
            <a:off x="6660682" y="2116165"/>
            <a:ext cx="4942137" cy="3870749"/>
          </a:xfrm>
          <a:prstGeom prst="rect">
            <a:avLst/>
          </a:prstGeom>
        </p:spPr>
        <p:txBody>
          <a:bodyPr/>
          <a:lstStyle>
            <a:lvl1pPr marL="285750" indent="-285750">
              <a:lnSpc>
                <a:spcPct val="120000"/>
              </a:lnSpc>
              <a:buClr>
                <a:schemeClr val="tx1"/>
              </a:buClr>
              <a:buFont typeface="Arial" panose="020B0604020202020204" pitchFamily="34" charset="0"/>
              <a:buChar char="•"/>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cxnSp>
        <p:nvCxnSpPr>
          <p:cNvPr id="5" name="Rovná spojnica 4">
            <a:extLst>
              <a:ext uri="{FF2B5EF4-FFF2-40B4-BE49-F238E27FC236}">
                <a16:creationId xmlns:a16="http://schemas.microsoft.com/office/drawing/2014/main" id="{165C319C-3384-E92B-E966-B67F3DF5BF58}"/>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7" name="Obrázok 6" descr="Obrázok, na ktorom je grafika, kruh, čierno-biela, biely&#10;&#10;Automaticky generovaný popis">
            <a:extLst>
              <a:ext uri="{FF2B5EF4-FFF2-40B4-BE49-F238E27FC236}">
                <a16:creationId xmlns:a16="http://schemas.microsoft.com/office/drawing/2014/main" id="{31964FE6-1CA1-6F3F-DE1C-1CDEAA566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9" name="Obrázok 8" descr="Obrázok, na ktorom je grafika, kruh, symbol, pestrofarebnosť&#10;&#10;Automaticky generovaný popis">
            <a:extLst>
              <a:ext uri="{FF2B5EF4-FFF2-40B4-BE49-F238E27FC236}">
                <a16:creationId xmlns:a16="http://schemas.microsoft.com/office/drawing/2014/main" id="{DBD92ADA-C53C-699A-6421-59E9B0476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0" name="Zástupný objekt pre číslo snímky 6">
            <a:extLst>
              <a:ext uri="{FF2B5EF4-FFF2-40B4-BE49-F238E27FC236}">
                <a16:creationId xmlns:a16="http://schemas.microsoft.com/office/drawing/2014/main" id="{820FDCC1-F53D-AECD-281F-D47D47C599CF}"/>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4" name="Zástupný text 3">
            <a:extLst>
              <a:ext uri="{FF2B5EF4-FFF2-40B4-BE49-F238E27FC236}">
                <a16:creationId xmlns:a16="http://schemas.microsoft.com/office/drawing/2014/main" id="{F77ADF90-5E30-3F29-C936-D80C6528F349}"/>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
        <p:nvSpPr>
          <p:cNvPr id="12" name="Zástupný objekt pre obrázok 11">
            <a:extLst>
              <a:ext uri="{FF2B5EF4-FFF2-40B4-BE49-F238E27FC236}">
                <a16:creationId xmlns:a16="http://schemas.microsoft.com/office/drawing/2014/main" id="{E3DEE19C-0D49-549A-FCDA-2F8AF5857072}"/>
              </a:ext>
            </a:extLst>
          </p:cNvPr>
          <p:cNvSpPr>
            <a:spLocks noGrp="1"/>
          </p:cNvSpPr>
          <p:nvPr>
            <p:ph type="pic" sz="quarter" idx="17"/>
          </p:nvPr>
        </p:nvSpPr>
        <p:spPr>
          <a:xfrm>
            <a:off x="-1" y="0"/>
            <a:ext cx="6095999" cy="6858000"/>
          </a:xfrm>
          <a:prstGeom prst="rect">
            <a:avLst/>
          </a:prstGeom>
        </p:spPr>
        <p:txBody>
          <a:bodyPr/>
          <a:lstStyle>
            <a:lvl1pPr algn="ctr">
              <a:defRPr/>
            </a:lvl1pPr>
          </a:lstStyle>
          <a:p>
            <a:endParaRPr lang="sk-SK" dirty="0"/>
          </a:p>
          <a:p>
            <a:endParaRPr lang="sk-SK" dirty="0"/>
          </a:p>
          <a:p>
            <a:endParaRPr lang="sk-SK" dirty="0"/>
          </a:p>
          <a:p>
            <a:endParaRPr lang="sk-SK" dirty="0"/>
          </a:p>
          <a:p>
            <a:endParaRPr lang="sk-SK" dirty="0"/>
          </a:p>
          <a:p>
            <a:endParaRPr lang="sk-SK" dirty="0"/>
          </a:p>
          <a:p>
            <a:r>
              <a:rPr lang="sk-SK" dirty="0"/>
              <a:t>Obrázok</a:t>
            </a:r>
          </a:p>
        </p:txBody>
      </p:sp>
    </p:spTree>
    <p:extLst>
      <p:ext uri="{BB962C8B-B14F-4D97-AF65-F5344CB8AC3E}">
        <p14:creationId xmlns:p14="http://schemas.microsoft.com/office/powerpoint/2010/main" val="1278229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r3_texty">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222530AA-0C30-4043-9FB9-A611434B99DD}"/>
              </a:ext>
            </a:extLst>
          </p:cNvPr>
          <p:cNvSpPr>
            <a:spLocks noGrp="1"/>
          </p:cNvSpPr>
          <p:nvPr>
            <p:ph type="body" sz="half" idx="2"/>
          </p:nvPr>
        </p:nvSpPr>
        <p:spPr>
          <a:xfrm>
            <a:off x="4295775" y="3432349"/>
            <a:ext cx="2879724" cy="2775946"/>
          </a:xfrm>
          <a:prstGeom prst="rect">
            <a:avLst/>
          </a:prstGeo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0" name="Zástupný text 3">
            <a:extLst>
              <a:ext uri="{FF2B5EF4-FFF2-40B4-BE49-F238E27FC236}">
                <a16:creationId xmlns:a16="http://schemas.microsoft.com/office/drawing/2014/main" id="{3075AD69-0936-4FCE-B5BC-49C10C92DA66}"/>
              </a:ext>
            </a:extLst>
          </p:cNvPr>
          <p:cNvSpPr>
            <a:spLocks noGrp="1"/>
          </p:cNvSpPr>
          <p:nvPr>
            <p:ph type="body" sz="half" idx="13" hasCustomPrompt="1"/>
          </p:nvPr>
        </p:nvSpPr>
        <p:spPr>
          <a:xfrm>
            <a:off x="8089724" y="2812092"/>
            <a:ext cx="2879722" cy="366520"/>
          </a:xfrm>
          <a:prstGeom prst="rect">
            <a:avLst/>
          </a:prstGeom>
        </p:spPr>
        <p:txBody>
          <a:bodyPr/>
          <a:lstStyle>
            <a:lvl1pPr marL="0" indent="0">
              <a:buNone/>
              <a:defRPr sz="18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13" name="Zástupný text 3">
            <a:extLst>
              <a:ext uri="{FF2B5EF4-FFF2-40B4-BE49-F238E27FC236}">
                <a16:creationId xmlns:a16="http://schemas.microsoft.com/office/drawing/2014/main" id="{015A77AE-B8D7-4005-AA57-B6AAFB0A5D6B}"/>
              </a:ext>
            </a:extLst>
          </p:cNvPr>
          <p:cNvSpPr>
            <a:spLocks noGrp="1"/>
          </p:cNvSpPr>
          <p:nvPr>
            <p:ph type="body" sz="half" idx="14" hasCustomPrompt="1"/>
          </p:nvPr>
        </p:nvSpPr>
        <p:spPr>
          <a:xfrm>
            <a:off x="4295774" y="2812092"/>
            <a:ext cx="2879723" cy="366520"/>
          </a:xfrm>
          <a:prstGeom prst="rect">
            <a:avLst/>
          </a:prstGeom>
        </p:spPr>
        <p:txBody>
          <a:bodyPr/>
          <a:lstStyle>
            <a:lvl1pPr marL="0" indent="0">
              <a:buNone/>
              <a:defRPr sz="18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14" name="Zástupný text 3">
            <a:extLst>
              <a:ext uri="{FF2B5EF4-FFF2-40B4-BE49-F238E27FC236}">
                <a16:creationId xmlns:a16="http://schemas.microsoft.com/office/drawing/2014/main" id="{5A96271C-548C-498E-8E5C-6FB1F6C3EC06}"/>
              </a:ext>
            </a:extLst>
          </p:cNvPr>
          <p:cNvSpPr>
            <a:spLocks noGrp="1"/>
          </p:cNvSpPr>
          <p:nvPr>
            <p:ph type="body" sz="half" idx="15" hasCustomPrompt="1"/>
          </p:nvPr>
        </p:nvSpPr>
        <p:spPr>
          <a:xfrm>
            <a:off x="511052" y="2812092"/>
            <a:ext cx="2879724" cy="366520"/>
          </a:xfrm>
          <a:prstGeom prst="rect">
            <a:avLst/>
          </a:prstGeom>
        </p:spPr>
        <p:txBody>
          <a:bodyPr/>
          <a:lstStyle>
            <a:lvl1pPr marL="0" indent="0">
              <a:buNone/>
              <a:defRPr sz="1800" b="1">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16" name="Zástupný text 3">
            <a:extLst>
              <a:ext uri="{FF2B5EF4-FFF2-40B4-BE49-F238E27FC236}">
                <a16:creationId xmlns:a16="http://schemas.microsoft.com/office/drawing/2014/main" id="{4FECE708-790C-4985-AD67-860C923C8FAD}"/>
              </a:ext>
            </a:extLst>
          </p:cNvPr>
          <p:cNvSpPr>
            <a:spLocks noGrp="1"/>
          </p:cNvSpPr>
          <p:nvPr>
            <p:ph type="body" sz="half" idx="16"/>
          </p:nvPr>
        </p:nvSpPr>
        <p:spPr>
          <a:xfrm>
            <a:off x="515939" y="3422135"/>
            <a:ext cx="2879724" cy="2786160"/>
          </a:xfrm>
          <a:prstGeom prst="rect">
            <a:avLst/>
          </a:prstGeo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17" name="Zástupný text 3">
            <a:extLst>
              <a:ext uri="{FF2B5EF4-FFF2-40B4-BE49-F238E27FC236}">
                <a16:creationId xmlns:a16="http://schemas.microsoft.com/office/drawing/2014/main" id="{58FDA96B-30FD-4288-9768-6B8EBA529A1E}"/>
              </a:ext>
            </a:extLst>
          </p:cNvPr>
          <p:cNvSpPr>
            <a:spLocks noGrp="1"/>
          </p:cNvSpPr>
          <p:nvPr>
            <p:ph type="body" sz="half" idx="17"/>
          </p:nvPr>
        </p:nvSpPr>
        <p:spPr>
          <a:xfrm>
            <a:off x="8089724" y="3429000"/>
            <a:ext cx="2879724" cy="2786160"/>
          </a:xfrm>
          <a:prstGeom prst="rect">
            <a:avLst/>
          </a:prstGeo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8" name="Zástupný objekt pre obrázok 7">
            <a:extLst>
              <a:ext uri="{FF2B5EF4-FFF2-40B4-BE49-F238E27FC236}">
                <a16:creationId xmlns:a16="http://schemas.microsoft.com/office/drawing/2014/main" id="{949DDFDB-7B7F-45CC-9B88-DD7B610820C5}"/>
              </a:ext>
            </a:extLst>
          </p:cNvPr>
          <p:cNvSpPr>
            <a:spLocks noGrp="1"/>
          </p:cNvSpPr>
          <p:nvPr>
            <p:ph type="pic" sz="quarter" idx="19"/>
          </p:nvPr>
        </p:nvSpPr>
        <p:spPr>
          <a:xfrm>
            <a:off x="511052" y="1424507"/>
            <a:ext cx="1262028" cy="1144062"/>
          </a:xfrm>
          <a:prstGeom prst="rect">
            <a:avLst/>
          </a:prstGeom>
        </p:spPr>
        <p:txBody>
          <a:bodyPr/>
          <a:lstStyle>
            <a:lvl1pPr marL="0" indent="0">
              <a:buNone/>
              <a:defRPr sz="1000"/>
            </a:lvl1pPr>
          </a:lstStyle>
          <a:p>
            <a:r>
              <a:rPr lang="sk-SK" dirty="0"/>
              <a:t>Kliknutím na ikonu pridáte obrázok</a:t>
            </a:r>
          </a:p>
        </p:txBody>
      </p:sp>
      <p:sp>
        <p:nvSpPr>
          <p:cNvPr id="5" name="Zástupný objekt pre obrázok 7">
            <a:extLst>
              <a:ext uri="{FF2B5EF4-FFF2-40B4-BE49-F238E27FC236}">
                <a16:creationId xmlns:a16="http://schemas.microsoft.com/office/drawing/2014/main" id="{D47CA7DE-A4F8-1D3F-260A-957FD8661995}"/>
              </a:ext>
            </a:extLst>
          </p:cNvPr>
          <p:cNvSpPr>
            <a:spLocks noGrp="1"/>
          </p:cNvSpPr>
          <p:nvPr>
            <p:ph type="pic" sz="quarter" idx="26"/>
          </p:nvPr>
        </p:nvSpPr>
        <p:spPr>
          <a:xfrm>
            <a:off x="4295774" y="1424507"/>
            <a:ext cx="1262028" cy="1144062"/>
          </a:xfrm>
          <a:prstGeom prst="rect">
            <a:avLst/>
          </a:prstGeom>
        </p:spPr>
        <p:txBody>
          <a:bodyPr/>
          <a:lstStyle>
            <a:lvl1pPr marL="0" indent="0">
              <a:buNone/>
              <a:defRPr sz="1000"/>
            </a:lvl1pPr>
          </a:lstStyle>
          <a:p>
            <a:r>
              <a:rPr lang="sk-SK"/>
              <a:t>Kliknutím na ikonu pridáte obrázok</a:t>
            </a:r>
            <a:endParaRPr lang="sk-SK" dirty="0"/>
          </a:p>
        </p:txBody>
      </p:sp>
      <p:sp>
        <p:nvSpPr>
          <p:cNvPr id="6" name="Zástupný objekt pre obrázok 7">
            <a:extLst>
              <a:ext uri="{FF2B5EF4-FFF2-40B4-BE49-F238E27FC236}">
                <a16:creationId xmlns:a16="http://schemas.microsoft.com/office/drawing/2014/main" id="{FE3163F6-A938-1F22-0270-9F15C3501D3E}"/>
              </a:ext>
            </a:extLst>
          </p:cNvPr>
          <p:cNvSpPr>
            <a:spLocks noGrp="1"/>
          </p:cNvSpPr>
          <p:nvPr>
            <p:ph type="pic" sz="quarter" idx="27"/>
          </p:nvPr>
        </p:nvSpPr>
        <p:spPr>
          <a:xfrm>
            <a:off x="8089724" y="1417642"/>
            <a:ext cx="1262028" cy="1144062"/>
          </a:xfrm>
          <a:prstGeom prst="rect">
            <a:avLst/>
          </a:prstGeom>
        </p:spPr>
        <p:txBody>
          <a:bodyPr/>
          <a:lstStyle>
            <a:lvl1pPr marL="0" indent="0">
              <a:buNone/>
              <a:defRPr sz="1000"/>
            </a:lvl1pPr>
          </a:lstStyle>
          <a:p>
            <a:r>
              <a:rPr lang="sk-SK"/>
              <a:t>Kliknutím na ikonu pridáte obrázok</a:t>
            </a:r>
            <a:endParaRPr lang="sk-SK" dirty="0"/>
          </a:p>
        </p:txBody>
      </p:sp>
      <p:cxnSp>
        <p:nvCxnSpPr>
          <p:cNvPr id="3" name="Rovná spojnica 2">
            <a:extLst>
              <a:ext uri="{FF2B5EF4-FFF2-40B4-BE49-F238E27FC236}">
                <a16:creationId xmlns:a16="http://schemas.microsoft.com/office/drawing/2014/main" id="{21ACDACC-FE79-9BB0-8CE2-B0E7FF9F6BC5}"/>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7" name="Obrázok 6" descr="Obrázok, na ktorom je grafika, kruh, čierno-biela, biely&#10;&#10;Automaticky generovaný popis">
            <a:extLst>
              <a:ext uri="{FF2B5EF4-FFF2-40B4-BE49-F238E27FC236}">
                <a16:creationId xmlns:a16="http://schemas.microsoft.com/office/drawing/2014/main" id="{F10697FC-890C-F5D7-1AD1-99163742F0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1" name="Obrázok 10" descr="Obrázok, na ktorom je grafika, kruh, symbol, pestrofarebnosť&#10;&#10;Automaticky generovaný popis">
            <a:extLst>
              <a:ext uri="{FF2B5EF4-FFF2-40B4-BE49-F238E27FC236}">
                <a16:creationId xmlns:a16="http://schemas.microsoft.com/office/drawing/2014/main" id="{BC0268CA-C979-312F-A696-8CB4F61C5F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2" name="Zástupný objekt pre číslo snímky 6">
            <a:extLst>
              <a:ext uri="{FF2B5EF4-FFF2-40B4-BE49-F238E27FC236}">
                <a16:creationId xmlns:a16="http://schemas.microsoft.com/office/drawing/2014/main" id="{517D0C11-AB06-A1D3-137D-0B9BA63A1A32}"/>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EA035620-DE71-0570-FA7F-75227A94871F}"/>
              </a:ext>
            </a:extLst>
          </p:cNvPr>
          <p:cNvSpPr>
            <a:spLocks noGrp="1"/>
          </p:cNvSpPr>
          <p:nvPr>
            <p:ph type="body" sz="quarter" idx="28"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91446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r3_texty_3">
    <p:spTree>
      <p:nvGrpSpPr>
        <p:cNvPr id="1" name=""/>
        <p:cNvGrpSpPr/>
        <p:nvPr/>
      </p:nvGrpSpPr>
      <p:grpSpPr>
        <a:xfrm>
          <a:off x="0" y="0"/>
          <a:ext cx="0" cy="0"/>
          <a:chOff x="0" y="0"/>
          <a:chExt cx="0" cy="0"/>
        </a:xfrm>
      </p:grpSpPr>
      <p:sp>
        <p:nvSpPr>
          <p:cNvPr id="14" name="Zástupný text 3">
            <a:extLst>
              <a:ext uri="{FF2B5EF4-FFF2-40B4-BE49-F238E27FC236}">
                <a16:creationId xmlns:a16="http://schemas.microsoft.com/office/drawing/2014/main" id="{5A96271C-548C-498E-8E5C-6FB1F6C3EC06}"/>
              </a:ext>
            </a:extLst>
          </p:cNvPr>
          <p:cNvSpPr>
            <a:spLocks noGrp="1"/>
          </p:cNvSpPr>
          <p:nvPr>
            <p:ph type="body" sz="half" idx="15" hasCustomPrompt="1"/>
          </p:nvPr>
        </p:nvSpPr>
        <p:spPr>
          <a:xfrm>
            <a:off x="511051" y="3563206"/>
            <a:ext cx="3310389" cy="366520"/>
          </a:xfrm>
          <a:prstGeom prst="rect">
            <a:avLst/>
          </a:prstGeom>
        </p:spPr>
        <p:txBody>
          <a:bodyPr/>
          <a:lstStyle>
            <a:lvl1pPr marL="0" indent="0" algn="ctr">
              <a:buNone/>
              <a:defRPr sz="1800" b="1">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16" name="Zástupný text 3">
            <a:extLst>
              <a:ext uri="{FF2B5EF4-FFF2-40B4-BE49-F238E27FC236}">
                <a16:creationId xmlns:a16="http://schemas.microsoft.com/office/drawing/2014/main" id="{4FECE708-790C-4985-AD67-860C923C8FAD}"/>
              </a:ext>
            </a:extLst>
          </p:cNvPr>
          <p:cNvSpPr>
            <a:spLocks noGrp="1"/>
          </p:cNvSpPr>
          <p:nvPr>
            <p:ph type="body" sz="half" idx="16"/>
          </p:nvPr>
        </p:nvSpPr>
        <p:spPr>
          <a:xfrm>
            <a:off x="515939" y="4049485"/>
            <a:ext cx="3310390" cy="2158809"/>
          </a:xfrm>
          <a:prstGeom prst="rect">
            <a:avLst/>
          </a:prstGeom>
        </p:spPr>
        <p:txBody>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20" name="Zástupný objekt pre obrázok 28">
            <a:extLst>
              <a:ext uri="{FF2B5EF4-FFF2-40B4-BE49-F238E27FC236}">
                <a16:creationId xmlns:a16="http://schemas.microsoft.com/office/drawing/2014/main" id="{DC19E9E6-AEC3-6607-5F7C-A1E5F40F53F6}"/>
              </a:ext>
            </a:extLst>
          </p:cNvPr>
          <p:cNvSpPr>
            <a:spLocks noGrp="1"/>
          </p:cNvSpPr>
          <p:nvPr>
            <p:ph type="pic" sz="quarter" idx="29"/>
          </p:nvPr>
        </p:nvSpPr>
        <p:spPr>
          <a:xfrm>
            <a:off x="909259" y="1398872"/>
            <a:ext cx="2083310" cy="2022164"/>
          </a:xfrm>
          <a:prstGeom prst="ellipse">
            <a:avLst/>
          </a:prstGeom>
          <a:noFill/>
        </p:spPr>
        <p:txBody>
          <a:bodyPr/>
          <a:lstStyle>
            <a:lvl1pPr>
              <a:defRPr sz="1600"/>
            </a:lvl1pPr>
          </a:lstStyle>
          <a:p>
            <a:r>
              <a:rPr lang="sk-SK" dirty="0"/>
              <a:t>Kliknutím na ikonu pridáte obrázok</a:t>
            </a:r>
          </a:p>
        </p:txBody>
      </p:sp>
      <p:sp>
        <p:nvSpPr>
          <p:cNvPr id="21" name="Zástupný objekt pre obrázok 28">
            <a:extLst>
              <a:ext uri="{FF2B5EF4-FFF2-40B4-BE49-F238E27FC236}">
                <a16:creationId xmlns:a16="http://schemas.microsoft.com/office/drawing/2014/main" id="{5AEF3FA0-78F3-2AF0-AEDF-6B7065FDCA1E}"/>
              </a:ext>
            </a:extLst>
          </p:cNvPr>
          <p:cNvSpPr>
            <a:spLocks noGrp="1"/>
          </p:cNvSpPr>
          <p:nvPr>
            <p:ph type="pic" sz="quarter" idx="30"/>
          </p:nvPr>
        </p:nvSpPr>
        <p:spPr>
          <a:xfrm>
            <a:off x="5054345" y="1398872"/>
            <a:ext cx="2083310" cy="2022164"/>
          </a:xfrm>
          <a:prstGeom prst="ellipse">
            <a:avLst/>
          </a:prstGeom>
          <a:noFill/>
        </p:spPr>
        <p:txBody>
          <a:bodyPr/>
          <a:lstStyle>
            <a:lvl1pPr>
              <a:defRPr sz="1600"/>
            </a:lvl1pPr>
          </a:lstStyle>
          <a:p>
            <a:r>
              <a:rPr lang="sk-SK" dirty="0"/>
              <a:t>Kliknutím na ikonu pridáte obrázok</a:t>
            </a:r>
          </a:p>
        </p:txBody>
      </p:sp>
      <p:sp>
        <p:nvSpPr>
          <p:cNvPr id="22" name="Zástupný objekt pre obrázok 28">
            <a:extLst>
              <a:ext uri="{FF2B5EF4-FFF2-40B4-BE49-F238E27FC236}">
                <a16:creationId xmlns:a16="http://schemas.microsoft.com/office/drawing/2014/main" id="{AC3028CD-C80D-DA3B-C55B-18E64ACA68C7}"/>
              </a:ext>
            </a:extLst>
          </p:cNvPr>
          <p:cNvSpPr>
            <a:spLocks noGrp="1"/>
          </p:cNvSpPr>
          <p:nvPr>
            <p:ph type="pic" sz="quarter" idx="31"/>
          </p:nvPr>
        </p:nvSpPr>
        <p:spPr>
          <a:xfrm>
            <a:off x="8974322" y="1398872"/>
            <a:ext cx="2083310" cy="2022164"/>
          </a:xfrm>
          <a:prstGeom prst="ellipse">
            <a:avLst/>
          </a:prstGeom>
          <a:noFill/>
        </p:spPr>
        <p:txBody>
          <a:bodyPr/>
          <a:lstStyle>
            <a:lvl1pPr>
              <a:defRPr sz="1600"/>
            </a:lvl1pPr>
          </a:lstStyle>
          <a:p>
            <a:r>
              <a:rPr lang="sk-SK" dirty="0"/>
              <a:t>Kliknutím na ikonu pridáte obrázok</a:t>
            </a:r>
          </a:p>
        </p:txBody>
      </p:sp>
      <p:sp>
        <p:nvSpPr>
          <p:cNvPr id="23" name="Zástupný text 3">
            <a:extLst>
              <a:ext uri="{FF2B5EF4-FFF2-40B4-BE49-F238E27FC236}">
                <a16:creationId xmlns:a16="http://schemas.microsoft.com/office/drawing/2014/main" id="{72568F95-F5B2-B1F6-1E28-16BDAF04E604}"/>
              </a:ext>
            </a:extLst>
          </p:cNvPr>
          <p:cNvSpPr>
            <a:spLocks noGrp="1"/>
          </p:cNvSpPr>
          <p:nvPr>
            <p:ph type="body" sz="half" idx="32" hasCustomPrompt="1"/>
          </p:nvPr>
        </p:nvSpPr>
        <p:spPr>
          <a:xfrm>
            <a:off x="8360783" y="3566784"/>
            <a:ext cx="3310389" cy="366520"/>
          </a:xfrm>
          <a:prstGeom prst="rect">
            <a:avLst/>
          </a:prstGeom>
        </p:spPr>
        <p:txBody>
          <a:bodyPr/>
          <a:lstStyle>
            <a:lvl1pPr marL="0" indent="0" algn="ctr">
              <a:buNone/>
              <a:defRPr sz="1800" b="1">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24" name="Zástupný text 3">
            <a:extLst>
              <a:ext uri="{FF2B5EF4-FFF2-40B4-BE49-F238E27FC236}">
                <a16:creationId xmlns:a16="http://schemas.microsoft.com/office/drawing/2014/main" id="{692D0D61-8133-286C-09A1-62B97CEB4763}"/>
              </a:ext>
            </a:extLst>
          </p:cNvPr>
          <p:cNvSpPr>
            <a:spLocks noGrp="1"/>
          </p:cNvSpPr>
          <p:nvPr>
            <p:ph type="body" sz="half" idx="33"/>
          </p:nvPr>
        </p:nvSpPr>
        <p:spPr>
          <a:xfrm>
            <a:off x="8365671" y="4053063"/>
            <a:ext cx="3310390" cy="2158809"/>
          </a:xfrm>
          <a:prstGeom prst="rect">
            <a:avLst/>
          </a:prstGeom>
        </p:spPr>
        <p:txBody>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25" name="Zástupný text 3">
            <a:extLst>
              <a:ext uri="{FF2B5EF4-FFF2-40B4-BE49-F238E27FC236}">
                <a16:creationId xmlns:a16="http://schemas.microsoft.com/office/drawing/2014/main" id="{B09F50F4-C6FD-7344-D864-40793C23862B}"/>
              </a:ext>
            </a:extLst>
          </p:cNvPr>
          <p:cNvSpPr>
            <a:spLocks noGrp="1"/>
          </p:cNvSpPr>
          <p:nvPr>
            <p:ph type="body" sz="half" idx="34" hasCustomPrompt="1"/>
          </p:nvPr>
        </p:nvSpPr>
        <p:spPr>
          <a:xfrm>
            <a:off x="4433472" y="3563206"/>
            <a:ext cx="3310389" cy="366520"/>
          </a:xfrm>
          <a:prstGeom prst="rect">
            <a:avLst/>
          </a:prstGeom>
        </p:spPr>
        <p:txBody>
          <a:bodyPr/>
          <a:lstStyle>
            <a:lvl1pPr marL="0" indent="0" algn="ctr">
              <a:buNone/>
              <a:defRPr sz="1800" b="1">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err="1"/>
              <a:t>Lorem</a:t>
            </a:r>
            <a:r>
              <a:rPr lang="sk-SK" dirty="0"/>
              <a:t> </a:t>
            </a:r>
            <a:r>
              <a:rPr lang="sk-SK" dirty="0" err="1"/>
              <a:t>ipsum</a:t>
            </a:r>
            <a:r>
              <a:rPr lang="sk-SK" dirty="0"/>
              <a:t> </a:t>
            </a:r>
          </a:p>
        </p:txBody>
      </p:sp>
      <p:sp>
        <p:nvSpPr>
          <p:cNvPr id="26" name="Zástupný text 3">
            <a:extLst>
              <a:ext uri="{FF2B5EF4-FFF2-40B4-BE49-F238E27FC236}">
                <a16:creationId xmlns:a16="http://schemas.microsoft.com/office/drawing/2014/main" id="{4FB69E3B-9AEE-63D8-D4C2-D785817AA512}"/>
              </a:ext>
            </a:extLst>
          </p:cNvPr>
          <p:cNvSpPr>
            <a:spLocks noGrp="1"/>
          </p:cNvSpPr>
          <p:nvPr>
            <p:ph type="body" sz="half" idx="35"/>
          </p:nvPr>
        </p:nvSpPr>
        <p:spPr>
          <a:xfrm>
            <a:off x="4438360" y="4049485"/>
            <a:ext cx="3310390" cy="2158809"/>
          </a:xfrm>
          <a:prstGeom prst="rect">
            <a:avLst/>
          </a:prstGeom>
        </p:spPr>
        <p:txBody>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cxnSp>
        <p:nvCxnSpPr>
          <p:cNvPr id="3" name="Rovná spojnica 2">
            <a:extLst>
              <a:ext uri="{FF2B5EF4-FFF2-40B4-BE49-F238E27FC236}">
                <a16:creationId xmlns:a16="http://schemas.microsoft.com/office/drawing/2014/main" id="{AE2114BA-2734-E325-7D20-DF3FAA5AFAAF}"/>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4" name="Obrázok 3" descr="Obrázok, na ktorom je grafika, kruh, čierno-biela, biely&#10;&#10;Automaticky generovaný popis">
            <a:extLst>
              <a:ext uri="{FF2B5EF4-FFF2-40B4-BE49-F238E27FC236}">
                <a16:creationId xmlns:a16="http://schemas.microsoft.com/office/drawing/2014/main" id="{C9CF2484-0C7F-C72E-BD59-D8A07D482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6" name="Obrázok 5" descr="Obrázok, na ktorom je grafika, kruh, symbol, pestrofarebnosť&#10;&#10;Automaticky generovaný popis">
            <a:extLst>
              <a:ext uri="{FF2B5EF4-FFF2-40B4-BE49-F238E27FC236}">
                <a16:creationId xmlns:a16="http://schemas.microsoft.com/office/drawing/2014/main" id="{7BE098F8-0F73-E268-7808-DE4D942913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7" name="Zástupný objekt pre číslo snímky 6">
            <a:extLst>
              <a:ext uri="{FF2B5EF4-FFF2-40B4-BE49-F238E27FC236}">
                <a16:creationId xmlns:a16="http://schemas.microsoft.com/office/drawing/2014/main" id="{425A6D3A-CDD4-AE8B-FB18-72D1644E2694}"/>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969DDEDC-45D5-5FEC-3129-B18C3A03A1E0}"/>
              </a:ext>
            </a:extLst>
          </p:cNvPr>
          <p:cNvSpPr>
            <a:spLocks noGrp="1"/>
          </p:cNvSpPr>
          <p:nvPr>
            <p:ph type="body" sz="quarter" idx="3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065069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adpis4_texty">
    <p:spTree>
      <p:nvGrpSpPr>
        <p:cNvPr id="1" name=""/>
        <p:cNvGrpSpPr/>
        <p:nvPr/>
      </p:nvGrpSpPr>
      <p:grpSpPr>
        <a:xfrm>
          <a:off x="0" y="0"/>
          <a:ext cx="0" cy="0"/>
          <a:chOff x="0" y="0"/>
          <a:chExt cx="0" cy="0"/>
        </a:xfrm>
      </p:grpSpPr>
      <p:sp>
        <p:nvSpPr>
          <p:cNvPr id="9" name="Obdĺžnik 8">
            <a:extLst>
              <a:ext uri="{FF2B5EF4-FFF2-40B4-BE49-F238E27FC236}">
                <a16:creationId xmlns:a16="http://schemas.microsoft.com/office/drawing/2014/main" id="{BFCB18D5-2F3D-4CDD-B7FA-3659847801AF}"/>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Zástupný text 3">
            <a:extLst>
              <a:ext uri="{FF2B5EF4-FFF2-40B4-BE49-F238E27FC236}">
                <a16:creationId xmlns:a16="http://schemas.microsoft.com/office/drawing/2014/main" id="{640CB8E4-3CB2-4E0B-AA10-0C44461E4796}"/>
              </a:ext>
            </a:extLst>
          </p:cNvPr>
          <p:cNvSpPr>
            <a:spLocks noGrp="1"/>
          </p:cNvSpPr>
          <p:nvPr>
            <p:ph type="body" sz="half" idx="17" hasCustomPrompt="1"/>
          </p:nvPr>
        </p:nvSpPr>
        <p:spPr>
          <a:xfrm>
            <a:off x="8067331" y="1088130"/>
            <a:ext cx="3233736" cy="904379"/>
          </a:xfrm>
          <a:prstGeom prst="rect">
            <a:avLst/>
          </a:prstGeom>
        </p:spPr>
        <p:txBody>
          <a:bodyPr/>
          <a:lstStyle>
            <a:lvl1pPr marL="0" indent="0">
              <a:lnSpc>
                <a:spcPct val="100000"/>
              </a:lnSpc>
              <a:spcBef>
                <a:spcPts val="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a:t>
            </a:r>
            <a:endParaRPr lang="sk-SK" dirty="0"/>
          </a:p>
        </p:txBody>
      </p:sp>
      <p:sp>
        <p:nvSpPr>
          <p:cNvPr id="14" name="Zástupný text 3">
            <a:extLst>
              <a:ext uri="{FF2B5EF4-FFF2-40B4-BE49-F238E27FC236}">
                <a16:creationId xmlns:a16="http://schemas.microsoft.com/office/drawing/2014/main" id="{CF5D8C94-5F4C-4634-9F88-383A49A22AB4}"/>
              </a:ext>
            </a:extLst>
          </p:cNvPr>
          <p:cNvSpPr>
            <a:spLocks noGrp="1"/>
          </p:cNvSpPr>
          <p:nvPr>
            <p:ph type="body" sz="half" idx="18" hasCustomPrompt="1"/>
          </p:nvPr>
        </p:nvSpPr>
        <p:spPr>
          <a:xfrm>
            <a:off x="8067330" y="2904828"/>
            <a:ext cx="3233737" cy="904379"/>
          </a:xfrm>
          <a:prstGeom prst="rect">
            <a:avLst/>
          </a:prstGeom>
        </p:spPr>
        <p:txBody>
          <a:bodyPr/>
          <a:lstStyle>
            <a:lvl1pPr marL="0" indent="0">
              <a:lnSpc>
                <a:spcPct val="100000"/>
              </a:lnSpc>
              <a:spcBef>
                <a:spcPts val="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a:t>
            </a:r>
            <a:endParaRPr lang="sk-SK" dirty="0"/>
          </a:p>
        </p:txBody>
      </p:sp>
      <p:sp>
        <p:nvSpPr>
          <p:cNvPr id="15" name="Zástupný text 3">
            <a:extLst>
              <a:ext uri="{FF2B5EF4-FFF2-40B4-BE49-F238E27FC236}">
                <a16:creationId xmlns:a16="http://schemas.microsoft.com/office/drawing/2014/main" id="{16345CFE-3194-4B48-A418-8E54C5FC8BDE}"/>
              </a:ext>
            </a:extLst>
          </p:cNvPr>
          <p:cNvSpPr>
            <a:spLocks noGrp="1"/>
          </p:cNvSpPr>
          <p:nvPr>
            <p:ph type="body" sz="half" idx="19" hasCustomPrompt="1"/>
          </p:nvPr>
        </p:nvSpPr>
        <p:spPr>
          <a:xfrm>
            <a:off x="8067331" y="4696848"/>
            <a:ext cx="3249957" cy="904379"/>
          </a:xfrm>
          <a:prstGeom prst="rect">
            <a:avLst/>
          </a:prstGeom>
        </p:spPr>
        <p:txBody>
          <a:bodyPr/>
          <a:lstStyle>
            <a:lvl1pPr marL="0" indent="0">
              <a:lnSpc>
                <a:spcPct val="100000"/>
              </a:lnSpc>
              <a:spcBef>
                <a:spcPts val="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a:t>
            </a:r>
            <a:endParaRPr lang="sk-SK" dirty="0"/>
          </a:p>
        </p:txBody>
      </p:sp>
      <p:sp>
        <p:nvSpPr>
          <p:cNvPr id="22" name="Zástupný objekt pre obrázok 7">
            <a:extLst>
              <a:ext uri="{FF2B5EF4-FFF2-40B4-BE49-F238E27FC236}">
                <a16:creationId xmlns:a16="http://schemas.microsoft.com/office/drawing/2014/main" id="{EDDCFB90-D145-4B9D-8FAC-4D9D2AB4447F}"/>
              </a:ext>
            </a:extLst>
          </p:cNvPr>
          <p:cNvSpPr>
            <a:spLocks noGrp="1"/>
          </p:cNvSpPr>
          <p:nvPr>
            <p:ph type="pic" sz="quarter" idx="21"/>
          </p:nvPr>
        </p:nvSpPr>
        <p:spPr>
          <a:xfrm>
            <a:off x="6768143" y="1088187"/>
            <a:ext cx="948695" cy="904379"/>
          </a:xfrm>
          <a:prstGeom prst="rect">
            <a:avLst/>
          </a:prstGeom>
        </p:spPr>
        <p:txBody>
          <a:bodyPr/>
          <a:lstStyle>
            <a:lvl1pPr marL="0" indent="0">
              <a:buNone/>
              <a:defRPr sz="1000"/>
            </a:lvl1pPr>
          </a:lstStyle>
          <a:p>
            <a:r>
              <a:rPr lang="sk-SK" dirty="0"/>
              <a:t>Kliknutím na ikonu pridáte obrázok</a:t>
            </a:r>
          </a:p>
        </p:txBody>
      </p:sp>
      <p:sp>
        <p:nvSpPr>
          <p:cNvPr id="26" name="Zástupný objekt pre obrázok 7">
            <a:extLst>
              <a:ext uri="{FF2B5EF4-FFF2-40B4-BE49-F238E27FC236}">
                <a16:creationId xmlns:a16="http://schemas.microsoft.com/office/drawing/2014/main" id="{4AFD7662-F51C-472F-A131-0999C1FBE272}"/>
              </a:ext>
            </a:extLst>
          </p:cNvPr>
          <p:cNvSpPr>
            <a:spLocks noGrp="1"/>
          </p:cNvSpPr>
          <p:nvPr>
            <p:ph type="pic" sz="quarter" idx="22"/>
          </p:nvPr>
        </p:nvSpPr>
        <p:spPr>
          <a:xfrm>
            <a:off x="6782430" y="2904828"/>
            <a:ext cx="948695" cy="904379"/>
          </a:xfrm>
          <a:prstGeom prst="rect">
            <a:avLst/>
          </a:prstGeom>
        </p:spPr>
        <p:txBody>
          <a:bodyPr/>
          <a:lstStyle>
            <a:lvl1pPr marL="0" indent="0">
              <a:buNone/>
              <a:defRPr sz="1000"/>
            </a:lvl1pPr>
          </a:lstStyle>
          <a:p>
            <a:r>
              <a:rPr lang="sk-SK"/>
              <a:t>Kliknutím na ikonu pridáte obrázok</a:t>
            </a:r>
            <a:endParaRPr lang="sk-SK" dirty="0"/>
          </a:p>
        </p:txBody>
      </p:sp>
      <p:sp>
        <p:nvSpPr>
          <p:cNvPr id="28" name="Zástupný objekt pre obrázok 7">
            <a:extLst>
              <a:ext uri="{FF2B5EF4-FFF2-40B4-BE49-F238E27FC236}">
                <a16:creationId xmlns:a16="http://schemas.microsoft.com/office/drawing/2014/main" id="{A8BC7CB2-16EC-4433-A5DE-32A7C8D5040C}"/>
              </a:ext>
            </a:extLst>
          </p:cNvPr>
          <p:cNvSpPr>
            <a:spLocks noGrp="1"/>
          </p:cNvSpPr>
          <p:nvPr>
            <p:ph type="pic" sz="quarter" idx="23"/>
          </p:nvPr>
        </p:nvSpPr>
        <p:spPr>
          <a:xfrm>
            <a:off x="6782430" y="4696848"/>
            <a:ext cx="948695" cy="904379"/>
          </a:xfrm>
          <a:prstGeom prst="rect">
            <a:avLst/>
          </a:prstGeom>
        </p:spPr>
        <p:txBody>
          <a:bodyPr/>
          <a:lstStyle>
            <a:lvl1pPr marL="0" indent="0">
              <a:buNone/>
              <a:defRPr sz="1000"/>
            </a:lvl1pPr>
          </a:lstStyle>
          <a:p>
            <a:r>
              <a:rPr lang="sk-SK"/>
              <a:t>Kliknutím na ikonu pridáte obrázok</a:t>
            </a:r>
            <a:endParaRPr lang="sk-SK" dirty="0"/>
          </a:p>
        </p:txBody>
      </p:sp>
      <p:sp>
        <p:nvSpPr>
          <p:cNvPr id="5" name="Nadpis 1">
            <a:extLst>
              <a:ext uri="{FF2B5EF4-FFF2-40B4-BE49-F238E27FC236}">
                <a16:creationId xmlns:a16="http://schemas.microsoft.com/office/drawing/2014/main" id="{018801AB-FD52-D467-61AB-F498CA89C9FF}"/>
              </a:ext>
            </a:extLst>
          </p:cNvPr>
          <p:cNvSpPr>
            <a:spLocks noGrp="1"/>
          </p:cNvSpPr>
          <p:nvPr>
            <p:ph type="title"/>
          </p:nvPr>
        </p:nvSpPr>
        <p:spPr>
          <a:xfrm>
            <a:off x="564117" y="1523999"/>
            <a:ext cx="4998483" cy="3265716"/>
          </a:xfrm>
        </p:spPr>
        <p:txBody>
          <a:bodyPr anchor="b">
            <a:noAutofit/>
          </a:bodyPr>
          <a:lstStyle>
            <a:lvl1pPr algn="l">
              <a:defRPr sz="6000" b="1">
                <a:solidFill>
                  <a:schemeClr val="accent1"/>
                </a:solidFill>
                <a:latin typeface="+mj-lt"/>
              </a:defRPr>
            </a:lvl1pPr>
          </a:lstStyle>
          <a:p>
            <a:endParaRPr lang="sk-SK" dirty="0"/>
          </a:p>
        </p:txBody>
      </p:sp>
      <p:sp>
        <p:nvSpPr>
          <p:cNvPr id="6" name="Zástupný text 3">
            <a:extLst>
              <a:ext uri="{FF2B5EF4-FFF2-40B4-BE49-F238E27FC236}">
                <a16:creationId xmlns:a16="http://schemas.microsoft.com/office/drawing/2014/main" id="{605148D8-7053-EB83-AFC6-45F84064B270}"/>
              </a:ext>
            </a:extLst>
          </p:cNvPr>
          <p:cNvSpPr>
            <a:spLocks noGrp="1"/>
          </p:cNvSpPr>
          <p:nvPr>
            <p:ph type="body" sz="half" idx="2"/>
          </p:nvPr>
        </p:nvSpPr>
        <p:spPr>
          <a:xfrm>
            <a:off x="564118" y="4966384"/>
            <a:ext cx="4998482" cy="1094471"/>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cxnSp>
        <p:nvCxnSpPr>
          <p:cNvPr id="7" name="Rovná spojnica 6">
            <a:extLst>
              <a:ext uri="{FF2B5EF4-FFF2-40B4-BE49-F238E27FC236}">
                <a16:creationId xmlns:a16="http://schemas.microsoft.com/office/drawing/2014/main" id="{AA38C910-E108-4512-166A-AA3C3E76286A}"/>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8" name="Obrázok 7" descr="Obrázok, na ktorom je grafika, kruh, čierno-biela, biely&#10;&#10;Automaticky generovaný popis">
            <a:extLst>
              <a:ext uri="{FF2B5EF4-FFF2-40B4-BE49-F238E27FC236}">
                <a16:creationId xmlns:a16="http://schemas.microsoft.com/office/drawing/2014/main" id="{C9479D33-1C7A-E6BA-2F0E-E83672B95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9" name="Obrázok 18" descr="Obrázok, na ktorom je grafika, kruh, symbol, pestrofarebnosť&#10;&#10;Automaticky generovaný popis">
            <a:extLst>
              <a:ext uri="{FF2B5EF4-FFF2-40B4-BE49-F238E27FC236}">
                <a16:creationId xmlns:a16="http://schemas.microsoft.com/office/drawing/2014/main" id="{29706301-C6C9-4D49-0986-D6F4EA4434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0" name="Zástupný objekt pre číslo snímky 6">
            <a:extLst>
              <a:ext uri="{FF2B5EF4-FFF2-40B4-BE49-F238E27FC236}">
                <a16:creationId xmlns:a16="http://schemas.microsoft.com/office/drawing/2014/main" id="{87840716-4146-EF7B-42BE-B4789129D11F}"/>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4C151A4E-71E9-C2B4-4164-6D1686C375A6}"/>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519398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adpis_texty_gradient">
    <p:spTree>
      <p:nvGrpSpPr>
        <p:cNvPr id="1" name=""/>
        <p:cNvGrpSpPr/>
        <p:nvPr/>
      </p:nvGrpSpPr>
      <p:grpSpPr>
        <a:xfrm>
          <a:off x="0" y="0"/>
          <a:ext cx="0" cy="0"/>
          <a:chOff x="0" y="0"/>
          <a:chExt cx="0" cy="0"/>
        </a:xfrm>
      </p:grpSpPr>
      <p:sp>
        <p:nvSpPr>
          <p:cNvPr id="9" name="Obdĺžnik 8">
            <a:extLst>
              <a:ext uri="{FF2B5EF4-FFF2-40B4-BE49-F238E27FC236}">
                <a16:creationId xmlns:a16="http://schemas.microsoft.com/office/drawing/2014/main" id="{BFCB18D5-2F3D-4CDD-B7FA-3659847801AF}"/>
              </a:ext>
            </a:extLst>
          </p:cNvPr>
          <p:cNvSpPr/>
          <p:nvPr/>
        </p:nvSpPr>
        <p:spPr>
          <a:xfrm>
            <a:off x="0" y="0"/>
            <a:ext cx="609600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3" name="Zástupný text 3">
            <a:extLst>
              <a:ext uri="{FF2B5EF4-FFF2-40B4-BE49-F238E27FC236}">
                <a16:creationId xmlns:a16="http://schemas.microsoft.com/office/drawing/2014/main" id="{640CB8E4-3CB2-4E0B-AA10-0C44461E4796}"/>
              </a:ext>
            </a:extLst>
          </p:cNvPr>
          <p:cNvSpPr>
            <a:spLocks noGrp="1"/>
          </p:cNvSpPr>
          <p:nvPr>
            <p:ph type="body" sz="half" idx="17" hasCustomPrompt="1"/>
          </p:nvPr>
        </p:nvSpPr>
        <p:spPr>
          <a:xfrm>
            <a:off x="8067331" y="1088130"/>
            <a:ext cx="3233736" cy="904379"/>
          </a:xfrm>
          <a:prstGeom prst="rect">
            <a:avLst/>
          </a:prstGeom>
        </p:spPr>
        <p:txBody>
          <a:bodyPr/>
          <a:lstStyle>
            <a:lvl1pPr marL="0" indent="0">
              <a:lnSpc>
                <a:spcPct val="100000"/>
              </a:lnSpc>
              <a:spcBef>
                <a:spcPts val="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a:t>
            </a:r>
            <a:endParaRPr lang="sk-SK" dirty="0"/>
          </a:p>
        </p:txBody>
      </p:sp>
      <p:sp>
        <p:nvSpPr>
          <p:cNvPr id="14" name="Zástupný text 3">
            <a:extLst>
              <a:ext uri="{FF2B5EF4-FFF2-40B4-BE49-F238E27FC236}">
                <a16:creationId xmlns:a16="http://schemas.microsoft.com/office/drawing/2014/main" id="{CF5D8C94-5F4C-4634-9F88-383A49A22AB4}"/>
              </a:ext>
            </a:extLst>
          </p:cNvPr>
          <p:cNvSpPr>
            <a:spLocks noGrp="1"/>
          </p:cNvSpPr>
          <p:nvPr>
            <p:ph type="body" sz="half" idx="18" hasCustomPrompt="1"/>
          </p:nvPr>
        </p:nvSpPr>
        <p:spPr>
          <a:xfrm>
            <a:off x="8067330" y="2904828"/>
            <a:ext cx="3233737" cy="904379"/>
          </a:xfrm>
          <a:prstGeom prst="rect">
            <a:avLst/>
          </a:prstGeom>
        </p:spPr>
        <p:txBody>
          <a:bodyPr/>
          <a:lstStyle>
            <a:lvl1pPr marL="0" indent="0">
              <a:lnSpc>
                <a:spcPct val="100000"/>
              </a:lnSpc>
              <a:spcBef>
                <a:spcPts val="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a:t>
            </a:r>
            <a:endParaRPr lang="sk-SK" dirty="0"/>
          </a:p>
        </p:txBody>
      </p:sp>
      <p:sp>
        <p:nvSpPr>
          <p:cNvPr id="15" name="Zástupný text 3">
            <a:extLst>
              <a:ext uri="{FF2B5EF4-FFF2-40B4-BE49-F238E27FC236}">
                <a16:creationId xmlns:a16="http://schemas.microsoft.com/office/drawing/2014/main" id="{16345CFE-3194-4B48-A418-8E54C5FC8BDE}"/>
              </a:ext>
            </a:extLst>
          </p:cNvPr>
          <p:cNvSpPr>
            <a:spLocks noGrp="1"/>
          </p:cNvSpPr>
          <p:nvPr>
            <p:ph type="body" sz="half" idx="19" hasCustomPrompt="1"/>
          </p:nvPr>
        </p:nvSpPr>
        <p:spPr>
          <a:xfrm>
            <a:off x="8067331" y="4696848"/>
            <a:ext cx="3249957" cy="904379"/>
          </a:xfrm>
          <a:prstGeom prst="rect">
            <a:avLst/>
          </a:prstGeom>
        </p:spPr>
        <p:txBody>
          <a:bodyPr/>
          <a:lstStyle>
            <a:lvl1pPr marL="0" indent="0">
              <a:lnSpc>
                <a:spcPct val="100000"/>
              </a:lnSpc>
              <a:spcBef>
                <a:spcPts val="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a:t>
            </a:r>
            <a:endParaRPr lang="sk-SK" dirty="0"/>
          </a:p>
        </p:txBody>
      </p:sp>
      <p:sp>
        <p:nvSpPr>
          <p:cNvPr id="22" name="Zástupný objekt pre obrázok 7">
            <a:extLst>
              <a:ext uri="{FF2B5EF4-FFF2-40B4-BE49-F238E27FC236}">
                <a16:creationId xmlns:a16="http://schemas.microsoft.com/office/drawing/2014/main" id="{EDDCFB90-D145-4B9D-8FAC-4D9D2AB4447F}"/>
              </a:ext>
            </a:extLst>
          </p:cNvPr>
          <p:cNvSpPr>
            <a:spLocks noGrp="1"/>
          </p:cNvSpPr>
          <p:nvPr>
            <p:ph type="pic" sz="quarter" idx="21"/>
          </p:nvPr>
        </p:nvSpPr>
        <p:spPr>
          <a:xfrm>
            <a:off x="6768143" y="1088187"/>
            <a:ext cx="948695" cy="904379"/>
          </a:xfrm>
          <a:prstGeom prst="rect">
            <a:avLst/>
          </a:prstGeom>
        </p:spPr>
        <p:txBody>
          <a:bodyPr/>
          <a:lstStyle>
            <a:lvl1pPr marL="0" indent="0">
              <a:buNone/>
              <a:defRPr sz="1000"/>
            </a:lvl1pPr>
          </a:lstStyle>
          <a:p>
            <a:r>
              <a:rPr lang="sk-SK" dirty="0"/>
              <a:t>Kliknutím na ikonu pridáte obrázok</a:t>
            </a:r>
          </a:p>
        </p:txBody>
      </p:sp>
      <p:sp>
        <p:nvSpPr>
          <p:cNvPr id="26" name="Zástupný objekt pre obrázok 7">
            <a:extLst>
              <a:ext uri="{FF2B5EF4-FFF2-40B4-BE49-F238E27FC236}">
                <a16:creationId xmlns:a16="http://schemas.microsoft.com/office/drawing/2014/main" id="{4AFD7662-F51C-472F-A131-0999C1FBE272}"/>
              </a:ext>
            </a:extLst>
          </p:cNvPr>
          <p:cNvSpPr>
            <a:spLocks noGrp="1"/>
          </p:cNvSpPr>
          <p:nvPr>
            <p:ph type="pic" sz="quarter" idx="22"/>
          </p:nvPr>
        </p:nvSpPr>
        <p:spPr>
          <a:xfrm>
            <a:off x="6782430" y="2904828"/>
            <a:ext cx="948695" cy="904379"/>
          </a:xfrm>
          <a:prstGeom prst="rect">
            <a:avLst/>
          </a:prstGeom>
        </p:spPr>
        <p:txBody>
          <a:bodyPr/>
          <a:lstStyle>
            <a:lvl1pPr marL="0" indent="0">
              <a:buNone/>
              <a:defRPr sz="1000"/>
            </a:lvl1pPr>
          </a:lstStyle>
          <a:p>
            <a:r>
              <a:rPr lang="sk-SK"/>
              <a:t>Kliknutím na ikonu pridáte obrázok</a:t>
            </a:r>
            <a:endParaRPr lang="sk-SK" dirty="0"/>
          </a:p>
        </p:txBody>
      </p:sp>
      <p:sp>
        <p:nvSpPr>
          <p:cNvPr id="28" name="Zástupný objekt pre obrázok 7">
            <a:extLst>
              <a:ext uri="{FF2B5EF4-FFF2-40B4-BE49-F238E27FC236}">
                <a16:creationId xmlns:a16="http://schemas.microsoft.com/office/drawing/2014/main" id="{A8BC7CB2-16EC-4433-A5DE-32A7C8D5040C}"/>
              </a:ext>
            </a:extLst>
          </p:cNvPr>
          <p:cNvSpPr>
            <a:spLocks noGrp="1"/>
          </p:cNvSpPr>
          <p:nvPr>
            <p:ph type="pic" sz="quarter" idx="23"/>
          </p:nvPr>
        </p:nvSpPr>
        <p:spPr>
          <a:xfrm>
            <a:off x="6782430" y="4696848"/>
            <a:ext cx="948695" cy="904379"/>
          </a:xfrm>
          <a:prstGeom prst="rect">
            <a:avLst/>
          </a:prstGeom>
        </p:spPr>
        <p:txBody>
          <a:bodyPr/>
          <a:lstStyle>
            <a:lvl1pPr marL="0" indent="0">
              <a:buNone/>
              <a:defRPr sz="1000"/>
            </a:lvl1pPr>
          </a:lstStyle>
          <a:p>
            <a:r>
              <a:rPr lang="sk-SK"/>
              <a:t>Kliknutím na ikonu pridáte obrázok</a:t>
            </a:r>
            <a:endParaRPr lang="sk-SK" dirty="0"/>
          </a:p>
        </p:txBody>
      </p:sp>
      <p:sp>
        <p:nvSpPr>
          <p:cNvPr id="5" name="Nadpis 1">
            <a:extLst>
              <a:ext uri="{FF2B5EF4-FFF2-40B4-BE49-F238E27FC236}">
                <a16:creationId xmlns:a16="http://schemas.microsoft.com/office/drawing/2014/main" id="{018801AB-FD52-D467-61AB-F498CA89C9FF}"/>
              </a:ext>
            </a:extLst>
          </p:cNvPr>
          <p:cNvSpPr>
            <a:spLocks noGrp="1"/>
          </p:cNvSpPr>
          <p:nvPr>
            <p:ph type="title"/>
          </p:nvPr>
        </p:nvSpPr>
        <p:spPr>
          <a:xfrm>
            <a:off x="564117" y="1523999"/>
            <a:ext cx="4998483" cy="3265716"/>
          </a:xfrm>
        </p:spPr>
        <p:txBody>
          <a:bodyPr anchor="b">
            <a:noAutofit/>
          </a:bodyPr>
          <a:lstStyle>
            <a:lvl1pPr algn="l">
              <a:defRPr sz="6000" b="1">
                <a:solidFill>
                  <a:schemeClr val="tx2"/>
                </a:solidFill>
                <a:latin typeface="+mj-lt"/>
              </a:defRPr>
            </a:lvl1pPr>
          </a:lstStyle>
          <a:p>
            <a:endParaRPr lang="sk-SK" dirty="0"/>
          </a:p>
        </p:txBody>
      </p:sp>
      <p:sp>
        <p:nvSpPr>
          <p:cNvPr id="6" name="Zástupný text 3">
            <a:extLst>
              <a:ext uri="{FF2B5EF4-FFF2-40B4-BE49-F238E27FC236}">
                <a16:creationId xmlns:a16="http://schemas.microsoft.com/office/drawing/2014/main" id="{605148D8-7053-EB83-AFC6-45F84064B270}"/>
              </a:ext>
            </a:extLst>
          </p:cNvPr>
          <p:cNvSpPr>
            <a:spLocks noGrp="1"/>
          </p:cNvSpPr>
          <p:nvPr>
            <p:ph type="body" sz="half" idx="2"/>
          </p:nvPr>
        </p:nvSpPr>
        <p:spPr>
          <a:xfrm>
            <a:off x="564118" y="4966384"/>
            <a:ext cx="4998482" cy="1094471"/>
          </a:xfrm>
          <a:prstGeom prst="rect">
            <a:avLst/>
          </a:prstGeo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cxnSp>
        <p:nvCxnSpPr>
          <p:cNvPr id="7" name="Rovná spojnica 6">
            <a:extLst>
              <a:ext uri="{FF2B5EF4-FFF2-40B4-BE49-F238E27FC236}">
                <a16:creationId xmlns:a16="http://schemas.microsoft.com/office/drawing/2014/main" id="{AA38C910-E108-4512-166A-AA3C3E76286A}"/>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8" name="Obrázok 7" descr="Obrázok, na ktorom je grafika, kruh, čierno-biela, biely&#10;&#10;Automaticky generovaný popis">
            <a:extLst>
              <a:ext uri="{FF2B5EF4-FFF2-40B4-BE49-F238E27FC236}">
                <a16:creationId xmlns:a16="http://schemas.microsoft.com/office/drawing/2014/main" id="{C9479D33-1C7A-E6BA-2F0E-E83672B958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9" name="Obrázok 18" descr="Obrázok, na ktorom je grafika, kruh, symbol, pestrofarebnosť&#10;&#10;Automaticky generovaný popis">
            <a:extLst>
              <a:ext uri="{FF2B5EF4-FFF2-40B4-BE49-F238E27FC236}">
                <a16:creationId xmlns:a16="http://schemas.microsoft.com/office/drawing/2014/main" id="{29706301-C6C9-4D49-0986-D6F4EA4434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0" name="Zástupný objekt pre číslo snímky 6">
            <a:extLst>
              <a:ext uri="{FF2B5EF4-FFF2-40B4-BE49-F238E27FC236}">
                <a16:creationId xmlns:a16="http://schemas.microsoft.com/office/drawing/2014/main" id="{87840716-4146-EF7B-42BE-B4789129D11F}"/>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A8574197-0017-1606-53A4-854DF0607940}"/>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020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adpis5_texty">
    <p:spTree>
      <p:nvGrpSpPr>
        <p:cNvPr id="1" name=""/>
        <p:cNvGrpSpPr/>
        <p:nvPr/>
      </p:nvGrpSpPr>
      <p:grpSpPr>
        <a:xfrm>
          <a:off x="0" y="0"/>
          <a:ext cx="0" cy="0"/>
          <a:chOff x="0" y="0"/>
          <a:chExt cx="0" cy="0"/>
        </a:xfrm>
      </p:grpSpPr>
      <p:sp>
        <p:nvSpPr>
          <p:cNvPr id="11" name="Obdĺžnik 10">
            <a:extLst>
              <a:ext uri="{FF2B5EF4-FFF2-40B4-BE49-F238E27FC236}">
                <a16:creationId xmlns:a16="http://schemas.microsoft.com/office/drawing/2014/main" id="{6766F3E9-9958-4F5C-BFEC-65FA88498A96}"/>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sk-SK" dirty="0">
              <a:solidFill>
                <a:schemeClr val="accent2"/>
              </a:solidFill>
            </a:endParaRPr>
          </a:p>
        </p:txBody>
      </p:sp>
      <p:sp>
        <p:nvSpPr>
          <p:cNvPr id="18" name="Zástupný text 3">
            <a:extLst>
              <a:ext uri="{FF2B5EF4-FFF2-40B4-BE49-F238E27FC236}">
                <a16:creationId xmlns:a16="http://schemas.microsoft.com/office/drawing/2014/main" id="{F6691CB5-9D8A-4367-989E-79BD6EAB9645}"/>
              </a:ext>
            </a:extLst>
          </p:cNvPr>
          <p:cNvSpPr>
            <a:spLocks noGrp="1"/>
          </p:cNvSpPr>
          <p:nvPr>
            <p:ph type="body" sz="half" idx="15"/>
          </p:nvPr>
        </p:nvSpPr>
        <p:spPr>
          <a:xfrm>
            <a:off x="515939" y="1260399"/>
            <a:ext cx="5052104" cy="4726499"/>
          </a:xfrm>
          <a:prstGeom prst="rect">
            <a:avLst/>
          </a:prstGeom>
        </p:spPr>
        <p:txBody>
          <a:bodyPr/>
          <a:lstStyle>
            <a:lvl1pPr marL="285750" indent="-285750">
              <a:lnSpc>
                <a:spcPct val="120000"/>
              </a:lnSpc>
              <a:buClr>
                <a:schemeClr val="tx1"/>
              </a:buClr>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8" name="Nadpis 1">
            <a:extLst>
              <a:ext uri="{FF2B5EF4-FFF2-40B4-BE49-F238E27FC236}">
                <a16:creationId xmlns:a16="http://schemas.microsoft.com/office/drawing/2014/main" id="{DE316694-24CE-3E78-CB64-F159AA80C139}"/>
              </a:ext>
            </a:extLst>
          </p:cNvPr>
          <p:cNvSpPr>
            <a:spLocks noGrp="1"/>
          </p:cNvSpPr>
          <p:nvPr>
            <p:ph type="title" hasCustomPrompt="1"/>
          </p:nvPr>
        </p:nvSpPr>
        <p:spPr>
          <a:xfrm>
            <a:off x="6640161" y="2349500"/>
            <a:ext cx="5035899" cy="1335314"/>
          </a:xfrm>
        </p:spPr>
        <p:txBody>
          <a:bodyPr anchor="b" anchorCtr="0">
            <a:noAutofit/>
          </a:bodyPr>
          <a:lstStyle>
            <a:lvl1pPr algn="l">
              <a:defRPr sz="6000" b="1">
                <a:solidFill>
                  <a:schemeClr val="bg1"/>
                </a:solidFill>
                <a:latin typeface="+mj-lt"/>
              </a:defRPr>
            </a:lvl1pPr>
          </a:lstStyle>
          <a:p>
            <a:r>
              <a:rPr lang="sk-SK" dirty="0" err="1"/>
              <a:t>Headline</a:t>
            </a:r>
            <a:r>
              <a:rPr lang="sk-SK" dirty="0"/>
              <a:t> </a:t>
            </a:r>
            <a:br>
              <a:rPr lang="sk-SK" dirty="0"/>
            </a:br>
            <a:r>
              <a:rPr lang="sk-SK" dirty="0" err="1"/>
              <a:t>lorem</a:t>
            </a:r>
            <a:r>
              <a:rPr lang="sk-SK" dirty="0"/>
              <a:t> </a:t>
            </a:r>
            <a:r>
              <a:rPr lang="sk-SK" dirty="0" err="1"/>
              <a:t>ipsum</a:t>
            </a:r>
            <a:endParaRPr lang="sk-SK" dirty="0"/>
          </a:p>
        </p:txBody>
      </p:sp>
      <p:sp>
        <p:nvSpPr>
          <p:cNvPr id="10" name="Zástupný text 2">
            <a:extLst>
              <a:ext uri="{FF2B5EF4-FFF2-40B4-BE49-F238E27FC236}">
                <a16:creationId xmlns:a16="http://schemas.microsoft.com/office/drawing/2014/main" id="{2C2A78E3-4CC0-1C5A-00A4-B74B4F1AD9EC}"/>
              </a:ext>
            </a:extLst>
          </p:cNvPr>
          <p:cNvSpPr>
            <a:spLocks noGrp="1"/>
          </p:cNvSpPr>
          <p:nvPr>
            <p:ph type="body" idx="1" hasCustomPrompt="1"/>
          </p:nvPr>
        </p:nvSpPr>
        <p:spPr>
          <a:xfrm>
            <a:off x="6640163" y="3970606"/>
            <a:ext cx="5035897" cy="2016298"/>
          </a:xfrm>
          <a:prstGeom prst="rect">
            <a:avLst/>
          </a:prstGeom>
        </p:spPr>
        <p:txBody>
          <a:bodyPr anchor="t" anchorCtr="0"/>
          <a:lstStyle>
            <a:lvl1pPr marL="0" indent="0">
              <a:buNone/>
              <a:defRPr sz="1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err="1"/>
              <a:t>Lorem</a:t>
            </a:r>
            <a:r>
              <a:rPr lang="sk-SK" dirty="0"/>
              <a:t> </a:t>
            </a:r>
            <a:r>
              <a:rPr lang="sk-SK" dirty="0" err="1"/>
              <a:t>ipsum</a:t>
            </a:r>
            <a:endParaRPr lang="sk-SK" dirty="0"/>
          </a:p>
        </p:txBody>
      </p:sp>
      <p:pic>
        <p:nvPicPr>
          <p:cNvPr id="3" name="Obrázok 2" descr="Obrázok, na ktorom je grafika, kruh, pestrofarebnosť, písmo&#10;&#10;Automaticky generovaný popis">
            <a:extLst>
              <a:ext uri="{FF2B5EF4-FFF2-40B4-BE49-F238E27FC236}">
                <a16:creationId xmlns:a16="http://schemas.microsoft.com/office/drawing/2014/main" id="{A613F4C7-5CC1-B3E3-A854-9A9A38FA6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 name="Rovná spojnica 3">
            <a:extLst>
              <a:ext uri="{FF2B5EF4-FFF2-40B4-BE49-F238E27FC236}">
                <a16:creationId xmlns:a16="http://schemas.microsoft.com/office/drawing/2014/main" id="{AEF19D2F-7B0A-9726-FD5F-5CA699D19C6F}"/>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Zástupný objekt pre číslo snímky 6">
            <a:extLst>
              <a:ext uri="{FF2B5EF4-FFF2-40B4-BE49-F238E27FC236}">
                <a16:creationId xmlns:a16="http://schemas.microsoft.com/office/drawing/2014/main" id="{D056B948-3F49-42C0-EA3A-40C3D869E6EC}"/>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FC28C0C3-E70D-21F5-08FA-984CD5FD86CA}"/>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3185964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adpis5_texty_gradient">
    <p:spTree>
      <p:nvGrpSpPr>
        <p:cNvPr id="1" name=""/>
        <p:cNvGrpSpPr/>
        <p:nvPr/>
      </p:nvGrpSpPr>
      <p:grpSpPr>
        <a:xfrm>
          <a:off x="0" y="0"/>
          <a:ext cx="0" cy="0"/>
          <a:chOff x="0" y="0"/>
          <a:chExt cx="0" cy="0"/>
        </a:xfrm>
      </p:grpSpPr>
      <p:sp>
        <p:nvSpPr>
          <p:cNvPr id="11" name="Obdĺžnik 10">
            <a:extLst>
              <a:ext uri="{FF2B5EF4-FFF2-40B4-BE49-F238E27FC236}">
                <a16:creationId xmlns:a16="http://schemas.microsoft.com/office/drawing/2014/main" id="{6766F3E9-9958-4F5C-BFEC-65FA88498A96}"/>
              </a:ext>
            </a:extLst>
          </p:cNvPr>
          <p:cNvSpPr/>
          <p:nvPr userDrawn="1"/>
        </p:nvSpPr>
        <p:spPr>
          <a:xfrm>
            <a:off x="6096000" y="0"/>
            <a:ext cx="6096000"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sk-SK" dirty="0">
              <a:solidFill>
                <a:schemeClr val="accent2"/>
              </a:solidFill>
            </a:endParaRPr>
          </a:p>
        </p:txBody>
      </p:sp>
      <p:sp>
        <p:nvSpPr>
          <p:cNvPr id="18" name="Zástupný text 3">
            <a:extLst>
              <a:ext uri="{FF2B5EF4-FFF2-40B4-BE49-F238E27FC236}">
                <a16:creationId xmlns:a16="http://schemas.microsoft.com/office/drawing/2014/main" id="{F6691CB5-9D8A-4367-989E-79BD6EAB9645}"/>
              </a:ext>
            </a:extLst>
          </p:cNvPr>
          <p:cNvSpPr>
            <a:spLocks noGrp="1"/>
          </p:cNvSpPr>
          <p:nvPr>
            <p:ph type="body" sz="half" idx="15"/>
          </p:nvPr>
        </p:nvSpPr>
        <p:spPr>
          <a:xfrm>
            <a:off x="515939" y="1260399"/>
            <a:ext cx="5052104" cy="4726499"/>
          </a:xfrm>
          <a:prstGeom prst="rect">
            <a:avLst/>
          </a:prstGeom>
        </p:spPr>
        <p:txBody>
          <a:bodyPr/>
          <a:lstStyle>
            <a:lvl1pPr marL="285750" indent="-285750">
              <a:lnSpc>
                <a:spcPct val="120000"/>
              </a:lnSpc>
              <a:buClr>
                <a:schemeClr val="tx1"/>
              </a:buClr>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8" name="Nadpis 1">
            <a:extLst>
              <a:ext uri="{FF2B5EF4-FFF2-40B4-BE49-F238E27FC236}">
                <a16:creationId xmlns:a16="http://schemas.microsoft.com/office/drawing/2014/main" id="{DE316694-24CE-3E78-CB64-F159AA80C139}"/>
              </a:ext>
            </a:extLst>
          </p:cNvPr>
          <p:cNvSpPr>
            <a:spLocks noGrp="1"/>
          </p:cNvSpPr>
          <p:nvPr>
            <p:ph type="title" hasCustomPrompt="1"/>
          </p:nvPr>
        </p:nvSpPr>
        <p:spPr>
          <a:xfrm>
            <a:off x="6640161" y="2349500"/>
            <a:ext cx="5035899" cy="1335314"/>
          </a:xfrm>
        </p:spPr>
        <p:txBody>
          <a:bodyPr anchor="b" anchorCtr="0">
            <a:noAutofit/>
          </a:bodyPr>
          <a:lstStyle>
            <a:lvl1pPr algn="l">
              <a:defRPr sz="6000" b="1">
                <a:solidFill>
                  <a:schemeClr val="tx2"/>
                </a:solidFill>
                <a:latin typeface="+mj-lt"/>
              </a:defRPr>
            </a:lvl1pPr>
          </a:lstStyle>
          <a:p>
            <a:r>
              <a:rPr lang="sk-SK" dirty="0" err="1"/>
              <a:t>Headline</a:t>
            </a:r>
            <a:r>
              <a:rPr lang="sk-SK" dirty="0"/>
              <a:t> </a:t>
            </a:r>
            <a:br>
              <a:rPr lang="sk-SK" dirty="0"/>
            </a:br>
            <a:r>
              <a:rPr lang="sk-SK" dirty="0" err="1"/>
              <a:t>lorem</a:t>
            </a:r>
            <a:r>
              <a:rPr lang="sk-SK" dirty="0"/>
              <a:t> </a:t>
            </a:r>
            <a:r>
              <a:rPr lang="sk-SK" dirty="0" err="1"/>
              <a:t>ipsum</a:t>
            </a:r>
            <a:endParaRPr lang="sk-SK" dirty="0"/>
          </a:p>
        </p:txBody>
      </p:sp>
      <p:sp>
        <p:nvSpPr>
          <p:cNvPr id="10" name="Zástupný text 2">
            <a:extLst>
              <a:ext uri="{FF2B5EF4-FFF2-40B4-BE49-F238E27FC236}">
                <a16:creationId xmlns:a16="http://schemas.microsoft.com/office/drawing/2014/main" id="{2C2A78E3-4CC0-1C5A-00A4-B74B4F1AD9EC}"/>
              </a:ext>
            </a:extLst>
          </p:cNvPr>
          <p:cNvSpPr>
            <a:spLocks noGrp="1"/>
          </p:cNvSpPr>
          <p:nvPr>
            <p:ph type="body" idx="1" hasCustomPrompt="1"/>
          </p:nvPr>
        </p:nvSpPr>
        <p:spPr>
          <a:xfrm>
            <a:off x="6640163" y="3970606"/>
            <a:ext cx="5035897" cy="2016298"/>
          </a:xfrm>
          <a:prstGeom prst="rect">
            <a:avLst/>
          </a:prstGeom>
        </p:spPr>
        <p:txBody>
          <a:bodyPr anchor="t" anchorCtr="0"/>
          <a:lstStyle>
            <a:lvl1pPr marL="0" indent="0">
              <a:buNone/>
              <a:defRPr sz="16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err="1"/>
              <a:t>Lorem</a:t>
            </a:r>
            <a:r>
              <a:rPr lang="sk-SK" dirty="0"/>
              <a:t> </a:t>
            </a:r>
            <a:r>
              <a:rPr lang="sk-SK" dirty="0" err="1"/>
              <a:t>ipsum</a:t>
            </a:r>
            <a:endParaRPr lang="sk-SK" dirty="0"/>
          </a:p>
        </p:txBody>
      </p:sp>
      <p:pic>
        <p:nvPicPr>
          <p:cNvPr id="3" name="Obrázok 2" descr="Obrázok, na ktorom je grafika, kruh, pestrofarebnosť, písmo&#10;&#10;Automaticky generovaný popis">
            <a:extLst>
              <a:ext uri="{FF2B5EF4-FFF2-40B4-BE49-F238E27FC236}">
                <a16:creationId xmlns:a16="http://schemas.microsoft.com/office/drawing/2014/main" id="{A613F4C7-5CC1-B3E3-A854-9A9A38FA6D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 name="Rovná spojnica 3">
            <a:extLst>
              <a:ext uri="{FF2B5EF4-FFF2-40B4-BE49-F238E27FC236}">
                <a16:creationId xmlns:a16="http://schemas.microsoft.com/office/drawing/2014/main" id="{AEF19D2F-7B0A-9726-FD5F-5CA699D19C6F}"/>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Zástupný objekt pre číslo snímky 6">
            <a:extLst>
              <a:ext uri="{FF2B5EF4-FFF2-40B4-BE49-F238E27FC236}">
                <a16:creationId xmlns:a16="http://schemas.microsoft.com/office/drawing/2014/main" id="{D056B948-3F49-42C0-EA3A-40C3D869E6EC}"/>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D669FF7F-3F75-FBE9-A9ED-54FF49220AD8}"/>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1609384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adpis6_texty">
    <p:spTree>
      <p:nvGrpSpPr>
        <p:cNvPr id="1" name=""/>
        <p:cNvGrpSpPr/>
        <p:nvPr/>
      </p:nvGrpSpPr>
      <p:grpSpPr>
        <a:xfrm>
          <a:off x="0" y="0"/>
          <a:ext cx="0" cy="0"/>
          <a:chOff x="0" y="0"/>
          <a:chExt cx="0" cy="0"/>
        </a:xfrm>
      </p:grpSpPr>
      <p:sp>
        <p:nvSpPr>
          <p:cNvPr id="6" name="Zástupný objekt pre obrázok 5">
            <a:extLst>
              <a:ext uri="{FF2B5EF4-FFF2-40B4-BE49-F238E27FC236}">
                <a16:creationId xmlns:a16="http://schemas.microsoft.com/office/drawing/2014/main" id="{E4872AF0-4EDF-4079-A0C1-E5BC98C32465}"/>
              </a:ext>
            </a:extLst>
          </p:cNvPr>
          <p:cNvSpPr>
            <a:spLocks noGrp="1"/>
          </p:cNvSpPr>
          <p:nvPr>
            <p:ph type="pic" sz="quarter" idx="15"/>
          </p:nvPr>
        </p:nvSpPr>
        <p:spPr>
          <a:xfrm>
            <a:off x="5375275" y="1507669"/>
            <a:ext cx="6300788" cy="4553185"/>
          </a:xfrm>
          <a:prstGeom prst="rect">
            <a:avLst/>
          </a:prstGeom>
        </p:spPr>
        <p:txBody>
          <a:bodyPr/>
          <a:lstStyle>
            <a:lvl1pPr>
              <a:defRPr sz="2000"/>
            </a:lvl1pPr>
          </a:lstStyle>
          <a:p>
            <a:r>
              <a:rPr lang="sk-SK" dirty="0"/>
              <a:t>Kliknutím na ikonu pridáte obrázok</a:t>
            </a:r>
          </a:p>
        </p:txBody>
      </p:sp>
      <p:sp>
        <p:nvSpPr>
          <p:cNvPr id="5" name="Nadpis 1">
            <a:extLst>
              <a:ext uri="{FF2B5EF4-FFF2-40B4-BE49-F238E27FC236}">
                <a16:creationId xmlns:a16="http://schemas.microsoft.com/office/drawing/2014/main" id="{AFB3104B-DA4E-426F-4DA3-C66201D725E8}"/>
              </a:ext>
            </a:extLst>
          </p:cNvPr>
          <p:cNvSpPr>
            <a:spLocks noGrp="1"/>
          </p:cNvSpPr>
          <p:nvPr>
            <p:ph type="title"/>
          </p:nvPr>
        </p:nvSpPr>
        <p:spPr>
          <a:xfrm>
            <a:off x="564117" y="1523999"/>
            <a:ext cx="4329011" cy="3265716"/>
          </a:xfrm>
        </p:spPr>
        <p:txBody>
          <a:bodyPr anchor="b">
            <a:noAutofit/>
          </a:bodyPr>
          <a:lstStyle>
            <a:lvl1pPr algn="l">
              <a:defRPr sz="6000" b="1">
                <a:solidFill>
                  <a:schemeClr val="accent1"/>
                </a:solidFill>
                <a:latin typeface="+mj-lt"/>
              </a:defRPr>
            </a:lvl1pPr>
          </a:lstStyle>
          <a:p>
            <a:endParaRPr lang="sk-SK" dirty="0"/>
          </a:p>
        </p:txBody>
      </p:sp>
      <p:sp>
        <p:nvSpPr>
          <p:cNvPr id="7" name="Zástupný text 3">
            <a:extLst>
              <a:ext uri="{FF2B5EF4-FFF2-40B4-BE49-F238E27FC236}">
                <a16:creationId xmlns:a16="http://schemas.microsoft.com/office/drawing/2014/main" id="{C3911C09-306A-6ABE-7445-C33A0D2B7115}"/>
              </a:ext>
            </a:extLst>
          </p:cNvPr>
          <p:cNvSpPr>
            <a:spLocks noGrp="1"/>
          </p:cNvSpPr>
          <p:nvPr>
            <p:ph type="body" sz="half" idx="2"/>
          </p:nvPr>
        </p:nvSpPr>
        <p:spPr>
          <a:xfrm>
            <a:off x="564118" y="4966384"/>
            <a:ext cx="4329009" cy="1094471"/>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cxnSp>
        <p:nvCxnSpPr>
          <p:cNvPr id="8" name="Rovná spojnica 7">
            <a:extLst>
              <a:ext uri="{FF2B5EF4-FFF2-40B4-BE49-F238E27FC236}">
                <a16:creationId xmlns:a16="http://schemas.microsoft.com/office/drawing/2014/main" id="{E0D47FE0-B69F-BA43-4108-1CE265AEACFA}"/>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9" name="Obrázok 8" descr="Obrázok, na ktorom je grafika, kruh, čierno-biela, biely&#10;&#10;Automaticky generovaný popis">
            <a:extLst>
              <a:ext uri="{FF2B5EF4-FFF2-40B4-BE49-F238E27FC236}">
                <a16:creationId xmlns:a16="http://schemas.microsoft.com/office/drawing/2014/main" id="{389FBC1F-E438-0BF6-3E5F-0D1E1EA9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1" name="Obrázok 10" descr="Obrázok, na ktorom je grafika, kruh, symbol, pestrofarebnosť&#10;&#10;Automaticky generovaný popis">
            <a:extLst>
              <a:ext uri="{FF2B5EF4-FFF2-40B4-BE49-F238E27FC236}">
                <a16:creationId xmlns:a16="http://schemas.microsoft.com/office/drawing/2014/main" id="{674B0F75-4B23-766B-7B1C-A5A4D568F2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2" name="Zástupný objekt pre číslo snímky 6">
            <a:extLst>
              <a:ext uri="{FF2B5EF4-FFF2-40B4-BE49-F238E27FC236}">
                <a16:creationId xmlns:a16="http://schemas.microsoft.com/office/drawing/2014/main" id="{34F041CB-FC85-7FC6-219E-129CF92C2459}"/>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632AD409-2702-A979-C267-B035A43F4FC9}"/>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331754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ovnanie_kvapka">
    <p:spTree>
      <p:nvGrpSpPr>
        <p:cNvPr id="1" name=""/>
        <p:cNvGrpSpPr/>
        <p:nvPr/>
      </p:nvGrpSpPr>
      <p:grpSpPr>
        <a:xfrm>
          <a:off x="0" y="0"/>
          <a:ext cx="0" cy="0"/>
          <a:chOff x="0" y="0"/>
          <a:chExt cx="0" cy="0"/>
        </a:xfrm>
      </p:grpSpPr>
      <p:sp>
        <p:nvSpPr>
          <p:cNvPr id="16" name="Nadpis 1">
            <a:extLst>
              <a:ext uri="{FF2B5EF4-FFF2-40B4-BE49-F238E27FC236}">
                <a16:creationId xmlns:a16="http://schemas.microsoft.com/office/drawing/2014/main" id="{85C3917C-6EF2-4AD7-8261-D3B6323DB25C}"/>
              </a:ext>
            </a:extLst>
          </p:cNvPr>
          <p:cNvSpPr>
            <a:spLocks noGrp="1"/>
          </p:cNvSpPr>
          <p:nvPr>
            <p:ph type="title" hasCustomPrompt="1"/>
          </p:nvPr>
        </p:nvSpPr>
        <p:spPr>
          <a:xfrm>
            <a:off x="353786" y="3230789"/>
            <a:ext cx="3287484" cy="720725"/>
          </a:xfrm>
        </p:spPr>
        <p:txBody>
          <a:bodyPr anchor="b" anchorCtr="0">
            <a:noAutofit/>
          </a:bodyPr>
          <a:lstStyle>
            <a:lvl1pPr algn="r">
              <a:defRPr sz="4000" b="1">
                <a:solidFill>
                  <a:schemeClr val="bg2"/>
                </a:solidFill>
                <a:latin typeface="+mj-lt"/>
              </a:defRPr>
            </a:lvl1pPr>
          </a:lstStyle>
          <a:p>
            <a:r>
              <a:rPr lang="sk-SK" dirty="0" err="1"/>
              <a:t>Headline</a:t>
            </a:r>
            <a:r>
              <a:rPr lang="sk-SK" dirty="0"/>
              <a:t> </a:t>
            </a:r>
            <a:r>
              <a:rPr lang="sk-SK" dirty="0" err="1"/>
              <a:t>lorem</a:t>
            </a:r>
            <a:r>
              <a:rPr lang="sk-SK" dirty="0"/>
              <a:t> </a:t>
            </a:r>
            <a:r>
              <a:rPr lang="sk-SK" dirty="0" err="1"/>
              <a:t>ipsum</a:t>
            </a:r>
            <a:endParaRPr lang="sk-SK" dirty="0"/>
          </a:p>
        </p:txBody>
      </p:sp>
      <p:sp>
        <p:nvSpPr>
          <p:cNvPr id="23" name="Zástupný text 3">
            <a:extLst>
              <a:ext uri="{FF2B5EF4-FFF2-40B4-BE49-F238E27FC236}">
                <a16:creationId xmlns:a16="http://schemas.microsoft.com/office/drawing/2014/main" id="{72C7AF5A-8028-49F9-BA28-7A48F33B3109}"/>
              </a:ext>
            </a:extLst>
          </p:cNvPr>
          <p:cNvSpPr>
            <a:spLocks noGrp="1"/>
          </p:cNvSpPr>
          <p:nvPr>
            <p:ph type="body" sz="half" idx="14" hasCustomPrompt="1"/>
          </p:nvPr>
        </p:nvSpPr>
        <p:spPr>
          <a:xfrm>
            <a:off x="8550729" y="3230789"/>
            <a:ext cx="3407228" cy="720725"/>
          </a:xfrm>
          <a:prstGeom prst="rect">
            <a:avLst/>
          </a:prstGeom>
        </p:spPr>
        <p:txBody>
          <a:bodyPr anchor="b" anchorCtr="0"/>
          <a:lstStyle>
            <a:lvl1pPr marL="0" indent="0">
              <a:buNone/>
              <a:defRPr sz="4000" b="1">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gn="l"/>
            <a:r>
              <a:rPr lang="sk-SK" dirty="0" err="1"/>
              <a:t>Headline</a:t>
            </a:r>
            <a:r>
              <a:rPr lang="sk-SK" dirty="0"/>
              <a:t> </a:t>
            </a:r>
            <a:r>
              <a:rPr lang="sk-SK" dirty="0" err="1"/>
              <a:t>lorem</a:t>
            </a:r>
            <a:r>
              <a:rPr lang="sk-SK" dirty="0"/>
              <a:t> </a:t>
            </a:r>
            <a:r>
              <a:rPr lang="sk-SK" dirty="0" err="1"/>
              <a:t>ipsum</a:t>
            </a:r>
            <a:endParaRPr lang="sk-SK" dirty="0"/>
          </a:p>
        </p:txBody>
      </p:sp>
      <p:sp>
        <p:nvSpPr>
          <p:cNvPr id="3" name="Zástupný objekt pre obrázok 10">
            <a:extLst>
              <a:ext uri="{FF2B5EF4-FFF2-40B4-BE49-F238E27FC236}">
                <a16:creationId xmlns:a16="http://schemas.microsoft.com/office/drawing/2014/main" id="{FB32F5D4-6663-9242-2D39-0C2A4D9E5330}"/>
              </a:ext>
            </a:extLst>
          </p:cNvPr>
          <p:cNvSpPr>
            <a:spLocks noGrp="1"/>
          </p:cNvSpPr>
          <p:nvPr>
            <p:ph type="pic" sz="quarter" idx="15"/>
          </p:nvPr>
        </p:nvSpPr>
        <p:spPr>
          <a:xfrm>
            <a:off x="3926614" y="1071013"/>
            <a:ext cx="4338771" cy="4984834"/>
          </a:xfrm>
          <a:custGeom>
            <a:avLst/>
            <a:gdLst>
              <a:gd name="connsiteX0" fmla="*/ 0 w 3747768"/>
              <a:gd name="connsiteY0" fmla="*/ 2181936 h 4363871"/>
              <a:gd name="connsiteX1" fmla="*/ 1873884 w 3747768"/>
              <a:gd name="connsiteY1" fmla="*/ 0 h 4363871"/>
              <a:gd name="connsiteX2" fmla="*/ 3747768 w 3747768"/>
              <a:gd name="connsiteY2" fmla="*/ 0 h 4363871"/>
              <a:gd name="connsiteX3" fmla="*/ 3747768 w 3747768"/>
              <a:gd name="connsiteY3" fmla="*/ 2181936 h 4363871"/>
              <a:gd name="connsiteX4" fmla="*/ 1873884 w 3747768"/>
              <a:gd name="connsiteY4" fmla="*/ 4363872 h 4363871"/>
              <a:gd name="connsiteX5" fmla="*/ 0 w 3747768"/>
              <a:gd name="connsiteY5" fmla="*/ 2181936 h 4363871"/>
              <a:gd name="connsiteX0" fmla="*/ 0 w 3747768"/>
              <a:gd name="connsiteY0" fmla="*/ 2181936 h 4363872"/>
              <a:gd name="connsiteX1" fmla="*/ 1873884 w 3747768"/>
              <a:gd name="connsiteY1" fmla="*/ 0 h 4363872"/>
              <a:gd name="connsiteX2" fmla="*/ 3747768 w 3747768"/>
              <a:gd name="connsiteY2" fmla="*/ 0 h 4363872"/>
              <a:gd name="connsiteX3" fmla="*/ 3747768 w 3747768"/>
              <a:gd name="connsiteY3" fmla="*/ 2181936 h 4363872"/>
              <a:gd name="connsiteX4" fmla="*/ 1873884 w 3747768"/>
              <a:gd name="connsiteY4" fmla="*/ 4363872 h 4363872"/>
              <a:gd name="connsiteX5" fmla="*/ 0 w 3747768"/>
              <a:gd name="connsiteY5" fmla="*/ 2181936 h 4363872"/>
              <a:gd name="connsiteX0" fmla="*/ 81078 w 3828846"/>
              <a:gd name="connsiteY0" fmla="*/ 2181936 h 4363872"/>
              <a:gd name="connsiteX1" fmla="*/ 953476 w 3828846"/>
              <a:gd name="connsiteY1" fmla="*/ 985157 h 4363872"/>
              <a:gd name="connsiteX2" fmla="*/ 3828846 w 3828846"/>
              <a:gd name="connsiteY2" fmla="*/ 0 h 4363872"/>
              <a:gd name="connsiteX3" fmla="*/ 3828846 w 3828846"/>
              <a:gd name="connsiteY3" fmla="*/ 2181936 h 4363872"/>
              <a:gd name="connsiteX4" fmla="*/ 1954962 w 3828846"/>
              <a:gd name="connsiteY4" fmla="*/ 4363872 h 4363872"/>
              <a:gd name="connsiteX5" fmla="*/ 81078 w 3828846"/>
              <a:gd name="connsiteY5" fmla="*/ 2181936 h 4363872"/>
              <a:gd name="connsiteX0" fmla="*/ 81078 w 3828846"/>
              <a:gd name="connsiteY0" fmla="*/ 2105736 h 4287672"/>
              <a:gd name="connsiteX1" fmla="*/ 953476 w 3828846"/>
              <a:gd name="connsiteY1" fmla="*/ 908957 h 4287672"/>
              <a:gd name="connsiteX2" fmla="*/ 1983717 w 3828846"/>
              <a:gd name="connsiteY2" fmla="*/ 0 h 4287672"/>
              <a:gd name="connsiteX3" fmla="*/ 3828846 w 3828846"/>
              <a:gd name="connsiteY3" fmla="*/ 2105736 h 4287672"/>
              <a:gd name="connsiteX4" fmla="*/ 1954962 w 3828846"/>
              <a:gd name="connsiteY4" fmla="*/ 4287672 h 4287672"/>
              <a:gd name="connsiteX5" fmla="*/ 81078 w 3828846"/>
              <a:gd name="connsiteY5" fmla="*/ 2105736 h 4287672"/>
              <a:gd name="connsiteX0" fmla="*/ 81078 w 3828846"/>
              <a:gd name="connsiteY0" fmla="*/ 2122065 h 4304001"/>
              <a:gd name="connsiteX1" fmla="*/ 953476 w 3828846"/>
              <a:gd name="connsiteY1" fmla="*/ 925286 h 4304001"/>
              <a:gd name="connsiteX2" fmla="*/ 1989160 w 3828846"/>
              <a:gd name="connsiteY2" fmla="*/ 0 h 4304001"/>
              <a:gd name="connsiteX3" fmla="*/ 3828846 w 3828846"/>
              <a:gd name="connsiteY3" fmla="*/ 2122065 h 4304001"/>
              <a:gd name="connsiteX4" fmla="*/ 1954962 w 3828846"/>
              <a:gd name="connsiteY4" fmla="*/ 4304001 h 4304001"/>
              <a:gd name="connsiteX5" fmla="*/ 81078 w 3828846"/>
              <a:gd name="connsiteY5" fmla="*/ 2122065 h 4304001"/>
              <a:gd name="connsiteX0" fmla="*/ 81078 w 3828846"/>
              <a:gd name="connsiteY0" fmla="*/ 2122065 h 4304001"/>
              <a:gd name="connsiteX1" fmla="*/ 953476 w 3828846"/>
              <a:gd name="connsiteY1" fmla="*/ 925286 h 4304001"/>
              <a:gd name="connsiteX2" fmla="*/ 1989160 w 3828846"/>
              <a:gd name="connsiteY2" fmla="*/ 0 h 4304001"/>
              <a:gd name="connsiteX3" fmla="*/ 3828846 w 3828846"/>
              <a:gd name="connsiteY3" fmla="*/ 2122065 h 4304001"/>
              <a:gd name="connsiteX4" fmla="*/ 1954962 w 3828846"/>
              <a:gd name="connsiteY4" fmla="*/ 4304001 h 4304001"/>
              <a:gd name="connsiteX5" fmla="*/ 81078 w 3828846"/>
              <a:gd name="connsiteY5" fmla="*/ 2122065 h 4304001"/>
              <a:gd name="connsiteX0" fmla="*/ 81078 w 3828846"/>
              <a:gd name="connsiteY0" fmla="*/ 2090893 h 4272829"/>
              <a:gd name="connsiteX1" fmla="*/ 953476 w 3828846"/>
              <a:gd name="connsiteY1" fmla="*/ 894114 h 4272829"/>
              <a:gd name="connsiteX2" fmla="*/ 1968379 w 3828846"/>
              <a:gd name="connsiteY2" fmla="*/ 0 h 4272829"/>
              <a:gd name="connsiteX3" fmla="*/ 3828846 w 3828846"/>
              <a:gd name="connsiteY3" fmla="*/ 2090893 h 4272829"/>
              <a:gd name="connsiteX4" fmla="*/ 1954962 w 3828846"/>
              <a:gd name="connsiteY4" fmla="*/ 4272829 h 4272829"/>
              <a:gd name="connsiteX5" fmla="*/ 81078 w 3828846"/>
              <a:gd name="connsiteY5" fmla="*/ 2090893 h 4272829"/>
              <a:gd name="connsiteX0" fmla="*/ 81078 w 3818455"/>
              <a:gd name="connsiteY0" fmla="*/ 2090893 h 4277587"/>
              <a:gd name="connsiteX1" fmla="*/ 953476 w 3818455"/>
              <a:gd name="connsiteY1" fmla="*/ 894114 h 4277587"/>
              <a:gd name="connsiteX2" fmla="*/ 1968379 w 3818455"/>
              <a:gd name="connsiteY2" fmla="*/ 0 h 4277587"/>
              <a:gd name="connsiteX3" fmla="*/ 3818455 w 3818455"/>
              <a:gd name="connsiteY3" fmla="*/ 2492675 h 4277587"/>
              <a:gd name="connsiteX4" fmla="*/ 1954962 w 3818455"/>
              <a:gd name="connsiteY4" fmla="*/ 4272829 h 4277587"/>
              <a:gd name="connsiteX5" fmla="*/ 81078 w 3818455"/>
              <a:gd name="connsiteY5" fmla="*/ 2090893 h 4277587"/>
              <a:gd name="connsiteX0" fmla="*/ 81078 w 3818455"/>
              <a:gd name="connsiteY0" fmla="*/ 2090893 h 4277587"/>
              <a:gd name="connsiteX1" fmla="*/ 953476 w 3818455"/>
              <a:gd name="connsiteY1" fmla="*/ 894114 h 4277587"/>
              <a:gd name="connsiteX2" fmla="*/ 1968379 w 3818455"/>
              <a:gd name="connsiteY2" fmla="*/ 0 h 4277587"/>
              <a:gd name="connsiteX3" fmla="*/ 3818455 w 3818455"/>
              <a:gd name="connsiteY3" fmla="*/ 2492675 h 4277587"/>
              <a:gd name="connsiteX4" fmla="*/ 1954962 w 3818455"/>
              <a:gd name="connsiteY4" fmla="*/ 4272829 h 4277587"/>
              <a:gd name="connsiteX5" fmla="*/ 81078 w 3818455"/>
              <a:gd name="connsiteY5" fmla="*/ 2090893 h 4277587"/>
              <a:gd name="connsiteX0" fmla="*/ 81078 w 3818455"/>
              <a:gd name="connsiteY0" fmla="*/ 2080502 h 4267196"/>
              <a:gd name="connsiteX1" fmla="*/ 953476 w 3818455"/>
              <a:gd name="connsiteY1" fmla="*/ 883723 h 4267196"/>
              <a:gd name="connsiteX2" fmla="*/ 1968379 w 3818455"/>
              <a:gd name="connsiteY2" fmla="*/ 0 h 4267196"/>
              <a:gd name="connsiteX3" fmla="*/ 3818455 w 3818455"/>
              <a:gd name="connsiteY3" fmla="*/ 2482284 h 4267196"/>
              <a:gd name="connsiteX4" fmla="*/ 1954962 w 3818455"/>
              <a:gd name="connsiteY4" fmla="*/ 4262438 h 4267196"/>
              <a:gd name="connsiteX5" fmla="*/ 81078 w 3818455"/>
              <a:gd name="connsiteY5" fmla="*/ 2080502 h 4267196"/>
              <a:gd name="connsiteX0" fmla="*/ 81078 w 3818455"/>
              <a:gd name="connsiteY0" fmla="*/ 2118602 h 4305296"/>
              <a:gd name="connsiteX1" fmla="*/ 953476 w 3818455"/>
              <a:gd name="connsiteY1" fmla="*/ 921823 h 4305296"/>
              <a:gd name="connsiteX2" fmla="*/ 1954525 w 3818455"/>
              <a:gd name="connsiteY2" fmla="*/ 0 h 4305296"/>
              <a:gd name="connsiteX3" fmla="*/ 3818455 w 3818455"/>
              <a:gd name="connsiteY3" fmla="*/ 2520384 h 4305296"/>
              <a:gd name="connsiteX4" fmla="*/ 1954962 w 3818455"/>
              <a:gd name="connsiteY4" fmla="*/ 4300538 h 4305296"/>
              <a:gd name="connsiteX5" fmla="*/ 81078 w 3818455"/>
              <a:gd name="connsiteY5" fmla="*/ 2118602 h 4305296"/>
              <a:gd name="connsiteX0" fmla="*/ 97037 w 3761678"/>
              <a:gd name="connsiteY0" fmla="*/ 3015684 h 4306420"/>
              <a:gd name="connsiteX1" fmla="*/ 896699 w 3761678"/>
              <a:gd name="connsiteY1" fmla="*/ 921823 h 4306420"/>
              <a:gd name="connsiteX2" fmla="*/ 1897748 w 3761678"/>
              <a:gd name="connsiteY2" fmla="*/ 0 h 4306420"/>
              <a:gd name="connsiteX3" fmla="*/ 3761678 w 3761678"/>
              <a:gd name="connsiteY3" fmla="*/ 2520384 h 4306420"/>
              <a:gd name="connsiteX4" fmla="*/ 1898185 w 3761678"/>
              <a:gd name="connsiteY4" fmla="*/ 4300538 h 4306420"/>
              <a:gd name="connsiteX5" fmla="*/ 97037 w 3761678"/>
              <a:gd name="connsiteY5" fmla="*/ 3015684 h 4306420"/>
              <a:gd name="connsiteX0" fmla="*/ 144718 w 3809359"/>
              <a:gd name="connsiteY0" fmla="*/ 3015684 h 4308034"/>
              <a:gd name="connsiteX1" fmla="*/ 944380 w 3809359"/>
              <a:gd name="connsiteY1" fmla="*/ 921823 h 4308034"/>
              <a:gd name="connsiteX2" fmla="*/ 1945429 w 3809359"/>
              <a:gd name="connsiteY2" fmla="*/ 0 h 4308034"/>
              <a:gd name="connsiteX3" fmla="*/ 3809359 w 3809359"/>
              <a:gd name="connsiteY3" fmla="*/ 2520384 h 4308034"/>
              <a:gd name="connsiteX4" fmla="*/ 1945866 w 3809359"/>
              <a:gd name="connsiteY4" fmla="*/ 4300538 h 4308034"/>
              <a:gd name="connsiteX5" fmla="*/ 144718 w 3809359"/>
              <a:gd name="connsiteY5" fmla="*/ 3015684 h 4308034"/>
              <a:gd name="connsiteX0" fmla="*/ 98575 w 3763216"/>
              <a:gd name="connsiteY0" fmla="*/ 3015684 h 4309864"/>
              <a:gd name="connsiteX1" fmla="*/ 898237 w 3763216"/>
              <a:gd name="connsiteY1" fmla="*/ 921823 h 4309864"/>
              <a:gd name="connsiteX2" fmla="*/ 1899286 w 3763216"/>
              <a:gd name="connsiteY2" fmla="*/ 0 h 4309864"/>
              <a:gd name="connsiteX3" fmla="*/ 3763216 w 3763216"/>
              <a:gd name="connsiteY3" fmla="*/ 2520384 h 4309864"/>
              <a:gd name="connsiteX4" fmla="*/ 1920505 w 3763216"/>
              <a:gd name="connsiteY4" fmla="*/ 4304002 h 4309864"/>
              <a:gd name="connsiteX5" fmla="*/ 98575 w 3763216"/>
              <a:gd name="connsiteY5" fmla="*/ 3015684 h 4309864"/>
              <a:gd name="connsiteX0" fmla="*/ 98575 w 3763216"/>
              <a:gd name="connsiteY0" fmla="*/ 3015684 h 4304022"/>
              <a:gd name="connsiteX1" fmla="*/ 898237 w 3763216"/>
              <a:gd name="connsiteY1" fmla="*/ 921823 h 4304022"/>
              <a:gd name="connsiteX2" fmla="*/ 1899286 w 3763216"/>
              <a:gd name="connsiteY2" fmla="*/ 0 h 4304022"/>
              <a:gd name="connsiteX3" fmla="*/ 3763216 w 3763216"/>
              <a:gd name="connsiteY3" fmla="*/ 2520384 h 4304022"/>
              <a:gd name="connsiteX4" fmla="*/ 1920505 w 3763216"/>
              <a:gd name="connsiteY4" fmla="*/ 4304002 h 4304022"/>
              <a:gd name="connsiteX5" fmla="*/ 98575 w 3763216"/>
              <a:gd name="connsiteY5" fmla="*/ 3015684 h 4304022"/>
              <a:gd name="connsiteX0" fmla="*/ 170873 w 3835514"/>
              <a:gd name="connsiteY0" fmla="*/ 3015684 h 4304022"/>
              <a:gd name="connsiteX1" fmla="*/ 970535 w 3835514"/>
              <a:gd name="connsiteY1" fmla="*/ 921823 h 4304022"/>
              <a:gd name="connsiteX2" fmla="*/ 1971584 w 3835514"/>
              <a:gd name="connsiteY2" fmla="*/ 0 h 4304022"/>
              <a:gd name="connsiteX3" fmla="*/ 3835514 w 3835514"/>
              <a:gd name="connsiteY3" fmla="*/ 2520384 h 4304022"/>
              <a:gd name="connsiteX4" fmla="*/ 1992803 w 3835514"/>
              <a:gd name="connsiteY4" fmla="*/ 4304002 h 4304022"/>
              <a:gd name="connsiteX5" fmla="*/ 170873 w 3835514"/>
              <a:gd name="connsiteY5" fmla="*/ 3015684 h 4304022"/>
              <a:gd name="connsiteX0" fmla="*/ 90530 w 3755171"/>
              <a:gd name="connsiteY0" fmla="*/ 3015684 h 4304022"/>
              <a:gd name="connsiteX1" fmla="*/ 890192 w 3755171"/>
              <a:gd name="connsiteY1" fmla="*/ 921823 h 4304022"/>
              <a:gd name="connsiteX2" fmla="*/ 1891241 w 3755171"/>
              <a:gd name="connsiteY2" fmla="*/ 0 h 4304022"/>
              <a:gd name="connsiteX3" fmla="*/ 3755171 w 3755171"/>
              <a:gd name="connsiteY3" fmla="*/ 2520384 h 4304022"/>
              <a:gd name="connsiteX4" fmla="*/ 1912460 w 3755171"/>
              <a:gd name="connsiteY4" fmla="*/ 4304002 h 4304022"/>
              <a:gd name="connsiteX5" fmla="*/ 90530 w 3755171"/>
              <a:gd name="connsiteY5" fmla="*/ 3015684 h 4304022"/>
              <a:gd name="connsiteX0" fmla="*/ 90530 w 3755171"/>
              <a:gd name="connsiteY0" fmla="*/ 3015684 h 4304022"/>
              <a:gd name="connsiteX1" fmla="*/ 890192 w 3755171"/>
              <a:gd name="connsiteY1" fmla="*/ 921823 h 4304022"/>
              <a:gd name="connsiteX2" fmla="*/ 1891241 w 3755171"/>
              <a:gd name="connsiteY2" fmla="*/ 0 h 4304022"/>
              <a:gd name="connsiteX3" fmla="*/ 3755171 w 3755171"/>
              <a:gd name="connsiteY3" fmla="*/ 2520384 h 4304022"/>
              <a:gd name="connsiteX4" fmla="*/ 1912460 w 3755171"/>
              <a:gd name="connsiteY4" fmla="*/ 4304002 h 4304022"/>
              <a:gd name="connsiteX5" fmla="*/ 90530 w 3755171"/>
              <a:gd name="connsiteY5" fmla="*/ 3015684 h 4304022"/>
              <a:gd name="connsiteX0" fmla="*/ 58091 w 3722732"/>
              <a:gd name="connsiteY0" fmla="*/ 3015684 h 4304022"/>
              <a:gd name="connsiteX1" fmla="*/ 857753 w 3722732"/>
              <a:gd name="connsiteY1" fmla="*/ 921823 h 4304022"/>
              <a:gd name="connsiteX2" fmla="*/ 1858802 w 3722732"/>
              <a:gd name="connsiteY2" fmla="*/ 0 h 4304022"/>
              <a:gd name="connsiteX3" fmla="*/ 3722732 w 3722732"/>
              <a:gd name="connsiteY3" fmla="*/ 2520384 h 4304022"/>
              <a:gd name="connsiteX4" fmla="*/ 1880021 w 3722732"/>
              <a:gd name="connsiteY4" fmla="*/ 4304002 h 4304022"/>
              <a:gd name="connsiteX5" fmla="*/ 58091 w 3722732"/>
              <a:gd name="connsiteY5" fmla="*/ 3015684 h 4304022"/>
              <a:gd name="connsiteX0" fmla="*/ 81558 w 3746199"/>
              <a:gd name="connsiteY0" fmla="*/ 3015684 h 4304022"/>
              <a:gd name="connsiteX1" fmla="*/ 881220 w 3746199"/>
              <a:gd name="connsiteY1" fmla="*/ 921823 h 4304022"/>
              <a:gd name="connsiteX2" fmla="*/ 1882269 w 3746199"/>
              <a:gd name="connsiteY2" fmla="*/ 0 h 4304022"/>
              <a:gd name="connsiteX3" fmla="*/ 3746199 w 3746199"/>
              <a:gd name="connsiteY3" fmla="*/ 2520384 h 4304022"/>
              <a:gd name="connsiteX4" fmla="*/ 1903488 w 3746199"/>
              <a:gd name="connsiteY4" fmla="*/ 4304002 h 4304022"/>
              <a:gd name="connsiteX5" fmla="*/ 81558 w 3746199"/>
              <a:gd name="connsiteY5" fmla="*/ 3015684 h 4304022"/>
              <a:gd name="connsiteX0" fmla="*/ 81558 w 3746199"/>
              <a:gd name="connsiteY0" fmla="*/ 3015684 h 4304022"/>
              <a:gd name="connsiteX1" fmla="*/ 881220 w 3746199"/>
              <a:gd name="connsiteY1" fmla="*/ 921823 h 4304022"/>
              <a:gd name="connsiteX2" fmla="*/ 1882269 w 3746199"/>
              <a:gd name="connsiteY2" fmla="*/ 0 h 4304022"/>
              <a:gd name="connsiteX3" fmla="*/ 3746199 w 3746199"/>
              <a:gd name="connsiteY3" fmla="*/ 2520384 h 4304022"/>
              <a:gd name="connsiteX4" fmla="*/ 1903488 w 3746199"/>
              <a:gd name="connsiteY4" fmla="*/ 4304002 h 4304022"/>
              <a:gd name="connsiteX5" fmla="*/ 81558 w 3746199"/>
              <a:gd name="connsiteY5" fmla="*/ 3015684 h 4304022"/>
              <a:gd name="connsiteX0" fmla="*/ 81558 w 3746199"/>
              <a:gd name="connsiteY0" fmla="*/ 3015684 h 4304026"/>
              <a:gd name="connsiteX1" fmla="*/ 881220 w 3746199"/>
              <a:gd name="connsiteY1" fmla="*/ 921823 h 4304026"/>
              <a:gd name="connsiteX2" fmla="*/ 1882269 w 3746199"/>
              <a:gd name="connsiteY2" fmla="*/ 0 h 4304026"/>
              <a:gd name="connsiteX3" fmla="*/ 3746199 w 3746199"/>
              <a:gd name="connsiteY3" fmla="*/ 2520384 h 4304026"/>
              <a:gd name="connsiteX4" fmla="*/ 1903488 w 3746199"/>
              <a:gd name="connsiteY4" fmla="*/ 4304002 h 4304026"/>
              <a:gd name="connsiteX5" fmla="*/ 81558 w 3746199"/>
              <a:gd name="connsiteY5" fmla="*/ 3015684 h 430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6199" h="4304026">
                <a:moveTo>
                  <a:pt x="81558" y="3015684"/>
                </a:moveTo>
                <a:cubicBezTo>
                  <a:pt x="-227365" y="2133332"/>
                  <a:pt x="407411" y="1347850"/>
                  <a:pt x="881220" y="921823"/>
                </a:cubicBezTo>
                <a:lnTo>
                  <a:pt x="1882269" y="0"/>
                </a:lnTo>
                <a:cubicBezTo>
                  <a:pt x="2696389" y="752382"/>
                  <a:pt x="3721788" y="1466666"/>
                  <a:pt x="3746199" y="2520384"/>
                </a:cubicBezTo>
                <a:cubicBezTo>
                  <a:pt x="3631899" y="3815488"/>
                  <a:pt x="2555825" y="4308043"/>
                  <a:pt x="1903488" y="4304002"/>
                </a:cubicBezTo>
                <a:cubicBezTo>
                  <a:pt x="1251151" y="4299961"/>
                  <a:pt x="390481" y="3898036"/>
                  <a:pt x="81558" y="3015684"/>
                </a:cubicBezTo>
                <a:close/>
              </a:path>
            </a:pathLst>
          </a:custGeom>
        </p:spPr>
        <p:txBody>
          <a:bodyPr/>
          <a:lstStyle>
            <a:lvl1pPr>
              <a:defRPr sz="2000"/>
            </a:lvl1pPr>
          </a:lstStyle>
          <a:p>
            <a:endParaRPr lang="sk-SK" dirty="0"/>
          </a:p>
        </p:txBody>
      </p:sp>
      <p:cxnSp>
        <p:nvCxnSpPr>
          <p:cNvPr id="4" name="Rovná spojnica 3">
            <a:extLst>
              <a:ext uri="{FF2B5EF4-FFF2-40B4-BE49-F238E27FC236}">
                <a16:creationId xmlns:a16="http://schemas.microsoft.com/office/drawing/2014/main" id="{35FFB067-E3F5-B325-E6D2-E4DAA1DD811F}"/>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5" name="Obrázok 4" descr="Obrázok, na ktorom je grafika, kruh, čierno-biela, biely&#10;&#10;Automaticky generovaný popis">
            <a:extLst>
              <a:ext uri="{FF2B5EF4-FFF2-40B4-BE49-F238E27FC236}">
                <a16:creationId xmlns:a16="http://schemas.microsoft.com/office/drawing/2014/main" id="{6A1B0192-FD22-7A27-6701-45AC103E53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7" name="Obrázok 6" descr="Obrázok, na ktorom je grafika, kruh, symbol, pestrofarebnosť&#10;&#10;Automaticky generovaný popis">
            <a:extLst>
              <a:ext uri="{FF2B5EF4-FFF2-40B4-BE49-F238E27FC236}">
                <a16:creationId xmlns:a16="http://schemas.microsoft.com/office/drawing/2014/main" id="{4C80A75F-512C-BC8C-71A1-E212AAFC54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8" name="Zástupný objekt pre číslo snímky 6">
            <a:extLst>
              <a:ext uri="{FF2B5EF4-FFF2-40B4-BE49-F238E27FC236}">
                <a16:creationId xmlns:a16="http://schemas.microsoft.com/office/drawing/2014/main" id="{AE48A626-0D50-8F78-64FB-FE8DB2D91EF5}"/>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0FC128BB-43F4-C058-6D86-727251BF38C2}"/>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2958302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zadie_text">
    <p:bg>
      <p:bgPr>
        <a:solidFill>
          <a:schemeClr val="bg1"/>
        </a:solidFill>
        <a:effectLst/>
      </p:bgPr>
    </p:bg>
    <p:spTree>
      <p:nvGrpSpPr>
        <p:cNvPr id="1" name=""/>
        <p:cNvGrpSpPr/>
        <p:nvPr/>
      </p:nvGrpSpPr>
      <p:grpSpPr>
        <a:xfrm>
          <a:off x="0" y="0"/>
          <a:ext cx="0" cy="0"/>
          <a:chOff x="0" y="0"/>
          <a:chExt cx="0" cy="0"/>
        </a:xfrm>
      </p:grpSpPr>
      <p:sp>
        <p:nvSpPr>
          <p:cNvPr id="10" name="Zástupný text 2">
            <a:extLst>
              <a:ext uri="{FF2B5EF4-FFF2-40B4-BE49-F238E27FC236}">
                <a16:creationId xmlns:a16="http://schemas.microsoft.com/office/drawing/2014/main" id="{A8085F57-EF24-4643-933C-657CDE4CE316}"/>
              </a:ext>
            </a:extLst>
          </p:cNvPr>
          <p:cNvSpPr>
            <a:spLocks noGrp="1"/>
          </p:cNvSpPr>
          <p:nvPr>
            <p:ph type="body" idx="13"/>
          </p:nvPr>
        </p:nvSpPr>
        <p:spPr>
          <a:xfrm>
            <a:off x="515937" y="1289959"/>
            <a:ext cx="5580064" cy="4659992"/>
          </a:xfrm>
          <a:prstGeom prst="rect">
            <a:avLst/>
          </a:prstGeom>
        </p:spPr>
        <p:txBody>
          <a:bodyPr anchor="t" anchorCtr="0"/>
          <a:lstStyle>
            <a:lvl1pPr marL="285750" indent="-285750">
              <a:buClr>
                <a:schemeClr val="tx1"/>
              </a:buClr>
              <a:buFont typeface="Arial" panose="020B0604020202020204" pitchFamily="34" charset="0"/>
              <a:buChar char="•"/>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11" name="Zástupný objekt pre obsah 10">
            <a:extLst>
              <a:ext uri="{FF2B5EF4-FFF2-40B4-BE49-F238E27FC236}">
                <a16:creationId xmlns:a16="http://schemas.microsoft.com/office/drawing/2014/main" id="{DDEFF991-2191-4740-94D9-AC37C58E91E1}"/>
              </a:ext>
            </a:extLst>
          </p:cNvPr>
          <p:cNvSpPr>
            <a:spLocks noGrp="1"/>
          </p:cNvSpPr>
          <p:nvPr>
            <p:ph sz="quarter" idx="18" hasCustomPrompt="1"/>
          </p:nvPr>
        </p:nvSpPr>
        <p:spPr>
          <a:xfrm>
            <a:off x="6487887" y="1289958"/>
            <a:ext cx="5188176" cy="4659992"/>
          </a:xfrm>
          <a:prstGeom prst="rect">
            <a:avLst/>
          </a:prstGeom>
          <a:noFill/>
        </p:spPr>
        <p:txBody>
          <a:bodyPr/>
          <a:lstStyle>
            <a:lvl1pPr>
              <a:defRPr sz="2000">
                <a:solidFill>
                  <a:schemeClr val="bg2"/>
                </a:solidFill>
              </a:defRPr>
            </a:lvl1pPr>
          </a:lstStyle>
          <a:p>
            <a:pPr lvl="0"/>
            <a:r>
              <a:rPr lang="sk-SK" dirty="0"/>
              <a:t>Kliknutí pridajte obrázok</a:t>
            </a:r>
          </a:p>
        </p:txBody>
      </p:sp>
      <p:cxnSp>
        <p:nvCxnSpPr>
          <p:cNvPr id="3" name="Rovná spojnica 2">
            <a:extLst>
              <a:ext uri="{FF2B5EF4-FFF2-40B4-BE49-F238E27FC236}">
                <a16:creationId xmlns:a16="http://schemas.microsoft.com/office/drawing/2014/main" id="{EA789C40-BD09-52E1-BC5C-9B90A7B9EDBE}"/>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4" name="Obrázok 3" descr="Obrázok, na ktorom je grafika, kruh, čierno-biela, biely&#10;&#10;Automaticky generovaný popis">
            <a:extLst>
              <a:ext uri="{FF2B5EF4-FFF2-40B4-BE49-F238E27FC236}">
                <a16:creationId xmlns:a16="http://schemas.microsoft.com/office/drawing/2014/main" id="{9C96D782-5D5A-1BD4-AFB7-2DC38800F4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6" name="Obrázok 5" descr="Obrázok, na ktorom je grafika, kruh, symbol, pestrofarebnosť&#10;&#10;Automaticky generovaný popis">
            <a:extLst>
              <a:ext uri="{FF2B5EF4-FFF2-40B4-BE49-F238E27FC236}">
                <a16:creationId xmlns:a16="http://schemas.microsoft.com/office/drawing/2014/main" id="{EBD39F93-D626-3808-969B-14F73D1A5A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7" name="Zástupný objekt pre číslo snímky 6">
            <a:extLst>
              <a:ext uri="{FF2B5EF4-FFF2-40B4-BE49-F238E27FC236}">
                <a16:creationId xmlns:a16="http://schemas.microsoft.com/office/drawing/2014/main" id="{F491A96D-7BB3-BAA0-3557-366A2228EA12}"/>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D2EBC36E-D939-4ECF-2793-861ED0998FAB}"/>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190880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ázov kapitoly_modr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D9947E9B-13B5-F147-1973-390451FE3B5E}"/>
              </a:ext>
            </a:extLst>
          </p:cNvPr>
          <p:cNvSpPr>
            <a:spLocks noGrp="1"/>
          </p:cNvSpPr>
          <p:nvPr>
            <p:ph type="title" hasCustomPrompt="1"/>
          </p:nvPr>
        </p:nvSpPr>
        <p:spPr>
          <a:xfrm>
            <a:off x="539744" y="2983433"/>
            <a:ext cx="11160126" cy="1293025"/>
          </a:xfrm>
        </p:spPr>
        <p:txBody>
          <a:bodyPr anchor="b" anchorCtr="0">
            <a:noAutofit/>
          </a:bodyPr>
          <a:lstStyle>
            <a:lvl1pPr algn="l">
              <a:lnSpc>
                <a:spcPts val="7500"/>
              </a:lnSpc>
              <a:spcBef>
                <a:spcPts val="0"/>
              </a:spcBef>
              <a:defRPr sz="7200" b="1" u="none">
                <a:solidFill>
                  <a:schemeClr val="tx1"/>
                </a:solidFill>
                <a:latin typeface="+mj-lt"/>
              </a:defRPr>
            </a:lvl1pPr>
          </a:lstStyle>
          <a:p>
            <a:r>
              <a:rPr lang="sk-SK" dirty="0" err="1"/>
              <a:t>Lorem</a:t>
            </a:r>
            <a:r>
              <a:rPr lang="sk-SK" dirty="0"/>
              <a:t> </a:t>
            </a:r>
            <a:r>
              <a:rPr lang="sk-SK" dirty="0" err="1"/>
              <a:t>ipsum</a:t>
            </a:r>
            <a:endParaRPr lang="sk-SK" dirty="0"/>
          </a:p>
        </p:txBody>
      </p:sp>
      <p:pic>
        <p:nvPicPr>
          <p:cNvPr id="10" name="Obrázok 9" descr="Obrázok, na ktorom je grafika, kruh, pestrofarebnosť, písmo&#10;&#10;Automaticky generovaný popis">
            <a:extLst>
              <a:ext uri="{FF2B5EF4-FFF2-40B4-BE49-F238E27FC236}">
                <a16:creationId xmlns:a16="http://schemas.microsoft.com/office/drawing/2014/main" id="{BA9E9565-770E-3FAC-F4F6-47556453C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11" name="Rovná spojnica 10">
            <a:extLst>
              <a:ext uri="{FF2B5EF4-FFF2-40B4-BE49-F238E27FC236}">
                <a16:creationId xmlns:a16="http://schemas.microsoft.com/office/drawing/2014/main" id="{C7F50D23-97A9-FC9D-FA2E-CC91111A3575}"/>
              </a:ext>
            </a:extLst>
          </p:cNvPr>
          <p:cNvCxnSpPr>
            <a:cxnSpLocks/>
          </p:cNvCxnSpPr>
          <p:nvPr userDrawn="1"/>
        </p:nvCxnSpPr>
        <p:spPr>
          <a:xfrm>
            <a:off x="515937" y="808522"/>
            <a:ext cx="11160126"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Zástupný objekt pre číslo snímky 6">
            <a:extLst>
              <a:ext uri="{FF2B5EF4-FFF2-40B4-BE49-F238E27FC236}">
                <a16:creationId xmlns:a16="http://schemas.microsoft.com/office/drawing/2014/main" id="{82A68B53-AD15-8EFA-4B52-46B7EDA05672}"/>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tx1"/>
                </a:solidFill>
              </a:rPr>
              <a:pPr/>
              <a:t>‹#›</a:t>
            </a:fld>
            <a:endParaRPr lang="sk-SK" sz="1600" dirty="0">
              <a:solidFill>
                <a:schemeClr val="tx1"/>
              </a:solidFill>
            </a:endParaRPr>
          </a:p>
        </p:txBody>
      </p:sp>
      <p:sp>
        <p:nvSpPr>
          <p:cNvPr id="18" name="Zástupný text 22">
            <a:extLst>
              <a:ext uri="{FF2B5EF4-FFF2-40B4-BE49-F238E27FC236}">
                <a16:creationId xmlns:a16="http://schemas.microsoft.com/office/drawing/2014/main" id="{AE8EA8E0-EA87-26CA-A614-F9A60A0344B0}"/>
              </a:ext>
            </a:extLst>
          </p:cNvPr>
          <p:cNvSpPr>
            <a:spLocks noGrp="1"/>
          </p:cNvSpPr>
          <p:nvPr>
            <p:ph type="body" sz="quarter" idx="10" hasCustomPrompt="1"/>
          </p:nvPr>
        </p:nvSpPr>
        <p:spPr>
          <a:xfrm>
            <a:off x="539750" y="2082800"/>
            <a:ext cx="2863850" cy="831849"/>
          </a:xfrm>
          <a:prstGeom prst="rect">
            <a:avLst/>
          </a:prstGeom>
        </p:spPr>
        <p:txBody>
          <a:bodyPr/>
          <a:lstStyle>
            <a:lvl1pPr marL="0" indent="0">
              <a:buNone/>
              <a:defRPr sz="5400">
                <a:solidFill>
                  <a:schemeClr val="tx1"/>
                </a:solidFill>
              </a:defRPr>
            </a:lvl1pPr>
            <a:lvl2pPr>
              <a:defRPr sz="5400">
                <a:solidFill>
                  <a:schemeClr val="tx2"/>
                </a:solidFill>
              </a:defRPr>
            </a:lvl2pPr>
            <a:lvl3pPr>
              <a:defRPr sz="5400">
                <a:solidFill>
                  <a:schemeClr val="tx2"/>
                </a:solidFill>
              </a:defRPr>
            </a:lvl3pPr>
            <a:lvl4pPr>
              <a:defRPr sz="5400">
                <a:solidFill>
                  <a:schemeClr val="tx2"/>
                </a:solidFill>
              </a:defRPr>
            </a:lvl4pPr>
            <a:lvl5pPr>
              <a:defRPr sz="5400">
                <a:solidFill>
                  <a:schemeClr val="tx2"/>
                </a:solidFill>
              </a:defRPr>
            </a:lvl5pPr>
          </a:lstStyle>
          <a:p>
            <a:pPr lvl="0"/>
            <a:r>
              <a:rPr lang="sk-SK" dirty="0"/>
              <a:t>01</a:t>
            </a:r>
          </a:p>
        </p:txBody>
      </p:sp>
      <p:sp>
        <p:nvSpPr>
          <p:cNvPr id="2" name="Zástupný text 3">
            <a:extLst>
              <a:ext uri="{FF2B5EF4-FFF2-40B4-BE49-F238E27FC236}">
                <a16:creationId xmlns:a16="http://schemas.microsoft.com/office/drawing/2014/main" id="{1127F06A-F708-32C0-C0AA-EE388BF22ABD}"/>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tx1"/>
                </a:solidFill>
              </a:defRPr>
            </a:lvl1pPr>
          </a:lstStyle>
          <a:p>
            <a:pPr lvl="0"/>
            <a:r>
              <a:rPr lang="sk-SK" dirty="0"/>
              <a:t>Názov prezentácie</a:t>
            </a:r>
          </a:p>
        </p:txBody>
      </p:sp>
    </p:spTree>
    <p:extLst>
      <p:ext uri="{BB962C8B-B14F-4D97-AF65-F5344CB8AC3E}">
        <p14:creationId xmlns:p14="http://schemas.microsoft.com/office/powerpoint/2010/main" val="234078577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zadie_text_01">
    <p:bg>
      <p:bgPr>
        <a:solidFill>
          <a:schemeClr val="accent6"/>
        </a:solidFill>
        <a:effectLst/>
      </p:bgPr>
    </p:bg>
    <p:spTree>
      <p:nvGrpSpPr>
        <p:cNvPr id="1" name=""/>
        <p:cNvGrpSpPr/>
        <p:nvPr/>
      </p:nvGrpSpPr>
      <p:grpSpPr>
        <a:xfrm>
          <a:off x="0" y="0"/>
          <a:ext cx="0" cy="0"/>
          <a:chOff x="0" y="0"/>
          <a:chExt cx="0" cy="0"/>
        </a:xfrm>
      </p:grpSpPr>
      <p:sp>
        <p:nvSpPr>
          <p:cNvPr id="10" name="Zástupný text 2">
            <a:extLst>
              <a:ext uri="{FF2B5EF4-FFF2-40B4-BE49-F238E27FC236}">
                <a16:creationId xmlns:a16="http://schemas.microsoft.com/office/drawing/2014/main" id="{A8085F57-EF24-4643-933C-657CDE4CE316}"/>
              </a:ext>
            </a:extLst>
          </p:cNvPr>
          <p:cNvSpPr>
            <a:spLocks noGrp="1"/>
          </p:cNvSpPr>
          <p:nvPr>
            <p:ph type="body" idx="13"/>
          </p:nvPr>
        </p:nvSpPr>
        <p:spPr>
          <a:xfrm>
            <a:off x="515937" y="1289959"/>
            <a:ext cx="5580064" cy="4659992"/>
          </a:xfrm>
          <a:prstGeom prst="rect">
            <a:avLst/>
          </a:prstGeom>
        </p:spPr>
        <p:txBody>
          <a:bodyPr anchor="t" anchorCtr="0"/>
          <a:lstStyle>
            <a:lvl1pPr marL="285750" indent="-285750">
              <a:buClr>
                <a:schemeClr val="tx1"/>
              </a:buClr>
              <a:buFont typeface="Arial" panose="020B0604020202020204" pitchFamily="34" charset="0"/>
              <a:buChar char="•"/>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pic>
        <p:nvPicPr>
          <p:cNvPr id="3" name="Obrázok 2" descr="Obrázok, na ktorom je grafika, kruh, pestrofarebnosť, písmo&#10;&#10;Automaticky generovaný popis">
            <a:extLst>
              <a:ext uri="{FF2B5EF4-FFF2-40B4-BE49-F238E27FC236}">
                <a16:creationId xmlns:a16="http://schemas.microsoft.com/office/drawing/2014/main" id="{88CE830A-3C0A-5EEF-5DB1-5E01B3AD27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 name="Rovná spojnica 3">
            <a:extLst>
              <a:ext uri="{FF2B5EF4-FFF2-40B4-BE49-F238E27FC236}">
                <a16:creationId xmlns:a16="http://schemas.microsoft.com/office/drawing/2014/main" id="{FD8E4ED1-896D-2F3E-D4B4-BAA92D4A5572}"/>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8" name="Zástupný objekt pre číslo snímky 6">
            <a:extLst>
              <a:ext uri="{FF2B5EF4-FFF2-40B4-BE49-F238E27FC236}">
                <a16:creationId xmlns:a16="http://schemas.microsoft.com/office/drawing/2014/main" id="{17322D36-74AE-2A5E-7ED0-42BC11E98F49}"/>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891950F5-A3D4-435F-8B1E-89073970A788}"/>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
        <p:nvSpPr>
          <p:cNvPr id="6" name="Zástupný objekt pre obsah 10">
            <a:extLst>
              <a:ext uri="{FF2B5EF4-FFF2-40B4-BE49-F238E27FC236}">
                <a16:creationId xmlns:a16="http://schemas.microsoft.com/office/drawing/2014/main" id="{B40586BA-A9EE-C1BD-6E01-CF07776555DD}"/>
              </a:ext>
            </a:extLst>
          </p:cNvPr>
          <p:cNvSpPr>
            <a:spLocks noGrp="1"/>
          </p:cNvSpPr>
          <p:nvPr>
            <p:ph sz="quarter" idx="18" hasCustomPrompt="1"/>
          </p:nvPr>
        </p:nvSpPr>
        <p:spPr>
          <a:xfrm>
            <a:off x="6487887" y="1289958"/>
            <a:ext cx="5188176" cy="4659992"/>
          </a:xfrm>
          <a:prstGeom prst="rect">
            <a:avLst/>
          </a:prstGeom>
          <a:noFill/>
        </p:spPr>
        <p:txBody>
          <a:bodyPr/>
          <a:lstStyle>
            <a:lvl1pPr>
              <a:defRPr sz="20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k-SK" dirty="0"/>
              <a:t>Kliknutím pridajte obrázok</a:t>
            </a:r>
          </a:p>
        </p:txBody>
      </p:sp>
    </p:spTree>
    <p:extLst>
      <p:ext uri="{BB962C8B-B14F-4D97-AF65-F5344CB8AC3E}">
        <p14:creationId xmlns:p14="http://schemas.microsoft.com/office/powerpoint/2010/main" val="3369600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enefity 5">
    <p:spTree>
      <p:nvGrpSpPr>
        <p:cNvPr id="1" name=""/>
        <p:cNvGrpSpPr/>
        <p:nvPr/>
      </p:nvGrpSpPr>
      <p:grpSpPr>
        <a:xfrm>
          <a:off x="0" y="0"/>
          <a:ext cx="0" cy="0"/>
          <a:chOff x="0" y="0"/>
          <a:chExt cx="0" cy="0"/>
        </a:xfrm>
      </p:grpSpPr>
      <p:sp>
        <p:nvSpPr>
          <p:cNvPr id="22" name="Obdĺžnik 21">
            <a:extLst>
              <a:ext uri="{FF2B5EF4-FFF2-40B4-BE49-F238E27FC236}">
                <a16:creationId xmlns:a16="http://schemas.microsoft.com/office/drawing/2014/main" id="{51633550-17F5-675E-76C7-A83A3EA256E2}"/>
              </a:ext>
            </a:extLst>
          </p:cNvPr>
          <p:cNvSpPr/>
          <p:nvPr userDrawn="1"/>
        </p:nvSpPr>
        <p:spPr>
          <a:xfrm>
            <a:off x="0" y="0"/>
            <a:ext cx="5301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accent1"/>
              </a:solidFill>
            </a:endParaRPr>
          </a:p>
        </p:txBody>
      </p:sp>
      <p:sp>
        <p:nvSpPr>
          <p:cNvPr id="17" name="Nadpis 1">
            <a:extLst>
              <a:ext uri="{FF2B5EF4-FFF2-40B4-BE49-F238E27FC236}">
                <a16:creationId xmlns:a16="http://schemas.microsoft.com/office/drawing/2014/main" id="{CD9DE3A2-3A35-A834-D74B-3F090B925248}"/>
              </a:ext>
            </a:extLst>
          </p:cNvPr>
          <p:cNvSpPr>
            <a:spLocks noGrp="1"/>
          </p:cNvSpPr>
          <p:nvPr>
            <p:ph type="title"/>
          </p:nvPr>
        </p:nvSpPr>
        <p:spPr>
          <a:xfrm>
            <a:off x="564117" y="1523999"/>
            <a:ext cx="4329011" cy="3265716"/>
          </a:xfrm>
        </p:spPr>
        <p:txBody>
          <a:bodyPr anchor="b">
            <a:noAutofit/>
          </a:bodyPr>
          <a:lstStyle>
            <a:lvl1pPr algn="l">
              <a:defRPr sz="6000" b="1">
                <a:solidFill>
                  <a:schemeClr val="accent1"/>
                </a:solidFill>
                <a:latin typeface="+mj-lt"/>
              </a:defRPr>
            </a:lvl1pPr>
          </a:lstStyle>
          <a:p>
            <a:endParaRPr lang="sk-SK" dirty="0"/>
          </a:p>
        </p:txBody>
      </p:sp>
      <p:sp>
        <p:nvSpPr>
          <p:cNvPr id="21" name="Zástupný text 3">
            <a:extLst>
              <a:ext uri="{FF2B5EF4-FFF2-40B4-BE49-F238E27FC236}">
                <a16:creationId xmlns:a16="http://schemas.microsoft.com/office/drawing/2014/main" id="{64C1AAA4-ADF1-7AAB-F36F-2658C9EAF1E6}"/>
              </a:ext>
            </a:extLst>
          </p:cNvPr>
          <p:cNvSpPr>
            <a:spLocks noGrp="1"/>
          </p:cNvSpPr>
          <p:nvPr>
            <p:ph type="body" sz="half" idx="2"/>
          </p:nvPr>
        </p:nvSpPr>
        <p:spPr>
          <a:xfrm>
            <a:off x="564118" y="4966384"/>
            <a:ext cx="4329009" cy="1094471"/>
          </a:xfrm>
          <a:prstGeom prst="rect">
            <a:avLst/>
          </a:prstGeo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3" name="Zástupný text 2">
            <a:extLst>
              <a:ext uri="{FF2B5EF4-FFF2-40B4-BE49-F238E27FC236}">
                <a16:creationId xmlns:a16="http://schemas.microsoft.com/office/drawing/2014/main" id="{C410964E-DB88-802B-868A-754DBD264131}"/>
              </a:ext>
            </a:extLst>
          </p:cNvPr>
          <p:cNvSpPr>
            <a:spLocks noGrp="1"/>
          </p:cNvSpPr>
          <p:nvPr>
            <p:ph type="body" idx="14" hasCustomPrompt="1"/>
          </p:nvPr>
        </p:nvSpPr>
        <p:spPr>
          <a:xfrm>
            <a:off x="5668498" y="1151908"/>
            <a:ext cx="1010936" cy="709531"/>
          </a:xfrm>
          <a:prstGeom prst="rect">
            <a:avLst/>
          </a:prstGeom>
          <a:solidFill>
            <a:schemeClr val="bg1">
              <a:alpha val="0"/>
            </a:schemeClr>
          </a:solidFill>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01</a:t>
            </a:r>
          </a:p>
        </p:txBody>
      </p:sp>
      <p:sp>
        <p:nvSpPr>
          <p:cNvPr id="4" name="Zástupný text 2">
            <a:extLst>
              <a:ext uri="{FF2B5EF4-FFF2-40B4-BE49-F238E27FC236}">
                <a16:creationId xmlns:a16="http://schemas.microsoft.com/office/drawing/2014/main" id="{694503D3-47FA-9C58-C436-5DAD97411C49}"/>
              </a:ext>
            </a:extLst>
          </p:cNvPr>
          <p:cNvSpPr>
            <a:spLocks noGrp="1"/>
          </p:cNvSpPr>
          <p:nvPr>
            <p:ph type="body" idx="20" hasCustomPrompt="1"/>
          </p:nvPr>
        </p:nvSpPr>
        <p:spPr>
          <a:xfrm>
            <a:off x="5670050" y="3276034"/>
            <a:ext cx="1010936" cy="706443"/>
          </a:xfrm>
          <a:prstGeom prst="rect">
            <a:avLst/>
          </a:prstGeom>
          <a:noFill/>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03</a:t>
            </a:r>
          </a:p>
        </p:txBody>
      </p:sp>
      <p:sp>
        <p:nvSpPr>
          <p:cNvPr id="5" name="Zástupný text 2">
            <a:extLst>
              <a:ext uri="{FF2B5EF4-FFF2-40B4-BE49-F238E27FC236}">
                <a16:creationId xmlns:a16="http://schemas.microsoft.com/office/drawing/2014/main" id="{FEEE0A51-D1B0-9CF7-C886-F8DBD2D1324B}"/>
              </a:ext>
            </a:extLst>
          </p:cNvPr>
          <p:cNvSpPr>
            <a:spLocks noGrp="1"/>
          </p:cNvSpPr>
          <p:nvPr>
            <p:ph type="body" idx="23" hasCustomPrompt="1"/>
          </p:nvPr>
        </p:nvSpPr>
        <p:spPr>
          <a:xfrm>
            <a:off x="5670050" y="4318044"/>
            <a:ext cx="1010936" cy="706443"/>
          </a:xfrm>
          <a:prstGeom prst="rect">
            <a:avLst/>
          </a:prstGeom>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04</a:t>
            </a:r>
          </a:p>
        </p:txBody>
      </p:sp>
      <p:sp>
        <p:nvSpPr>
          <p:cNvPr id="6" name="Zástupný text 2">
            <a:extLst>
              <a:ext uri="{FF2B5EF4-FFF2-40B4-BE49-F238E27FC236}">
                <a16:creationId xmlns:a16="http://schemas.microsoft.com/office/drawing/2014/main" id="{97719214-7DA2-9884-0845-BB5E684B142D}"/>
              </a:ext>
            </a:extLst>
          </p:cNvPr>
          <p:cNvSpPr>
            <a:spLocks noGrp="1"/>
          </p:cNvSpPr>
          <p:nvPr>
            <p:ph type="body" idx="19" hasCustomPrompt="1"/>
          </p:nvPr>
        </p:nvSpPr>
        <p:spPr>
          <a:xfrm>
            <a:off x="5670049" y="2207937"/>
            <a:ext cx="1010937" cy="706444"/>
          </a:xfrm>
          <a:prstGeom prst="rect">
            <a:avLst/>
          </a:prstGeom>
          <a:solidFill>
            <a:srgbClr val="FFFFFF"/>
          </a:solidFill>
          <a:ln>
            <a:noFill/>
          </a:ln>
        </p:spPr>
        <p:txBody>
          <a:bodyPr wrap="square"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02</a:t>
            </a:r>
          </a:p>
        </p:txBody>
      </p:sp>
      <p:sp>
        <p:nvSpPr>
          <p:cNvPr id="8" name="Zástupný text 2">
            <a:extLst>
              <a:ext uri="{FF2B5EF4-FFF2-40B4-BE49-F238E27FC236}">
                <a16:creationId xmlns:a16="http://schemas.microsoft.com/office/drawing/2014/main" id="{F5313811-C8F1-1700-4FAA-A26E2DC6D8CA}"/>
              </a:ext>
            </a:extLst>
          </p:cNvPr>
          <p:cNvSpPr>
            <a:spLocks noGrp="1"/>
          </p:cNvSpPr>
          <p:nvPr>
            <p:ph type="body" idx="26" hasCustomPrompt="1"/>
          </p:nvPr>
        </p:nvSpPr>
        <p:spPr>
          <a:xfrm>
            <a:off x="5670050" y="5359654"/>
            <a:ext cx="1010936" cy="701208"/>
          </a:xfrm>
          <a:prstGeom prst="rect">
            <a:avLst/>
          </a:prstGeom>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05</a:t>
            </a:r>
          </a:p>
        </p:txBody>
      </p:sp>
      <p:sp>
        <p:nvSpPr>
          <p:cNvPr id="9" name="Zástupný text 2">
            <a:extLst>
              <a:ext uri="{FF2B5EF4-FFF2-40B4-BE49-F238E27FC236}">
                <a16:creationId xmlns:a16="http://schemas.microsoft.com/office/drawing/2014/main" id="{23A582F6-FEE2-CFF9-58E4-87FE9B63C6C6}"/>
              </a:ext>
            </a:extLst>
          </p:cNvPr>
          <p:cNvSpPr>
            <a:spLocks noGrp="1"/>
          </p:cNvSpPr>
          <p:nvPr>
            <p:ph type="body" idx="13"/>
          </p:nvPr>
        </p:nvSpPr>
        <p:spPr>
          <a:xfrm>
            <a:off x="6670773" y="1151909"/>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13" name="Zástupný text 2">
            <a:extLst>
              <a:ext uri="{FF2B5EF4-FFF2-40B4-BE49-F238E27FC236}">
                <a16:creationId xmlns:a16="http://schemas.microsoft.com/office/drawing/2014/main" id="{A5FD95B0-F13C-D93C-CF56-F30F36880B56}"/>
              </a:ext>
            </a:extLst>
          </p:cNvPr>
          <p:cNvSpPr>
            <a:spLocks noGrp="1"/>
          </p:cNvSpPr>
          <p:nvPr>
            <p:ph type="body" idx="27"/>
          </p:nvPr>
        </p:nvSpPr>
        <p:spPr>
          <a:xfrm>
            <a:off x="6680987" y="2204838"/>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0" name="Zástupný text 2">
            <a:extLst>
              <a:ext uri="{FF2B5EF4-FFF2-40B4-BE49-F238E27FC236}">
                <a16:creationId xmlns:a16="http://schemas.microsoft.com/office/drawing/2014/main" id="{B5FF01FE-28F8-360E-E60E-3B3050557DEF}"/>
              </a:ext>
            </a:extLst>
          </p:cNvPr>
          <p:cNvSpPr>
            <a:spLocks noGrp="1"/>
          </p:cNvSpPr>
          <p:nvPr>
            <p:ph type="body" idx="28"/>
          </p:nvPr>
        </p:nvSpPr>
        <p:spPr>
          <a:xfrm>
            <a:off x="6680987" y="3276035"/>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3" name="Zástupný text 2">
            <a:extLst>
              <a:ext uri="{FF2B5EF4-FFF2-40B4-BE49-F238E27FC236}">
                <a16:creationId xmlns:a16="http://schemas.microsoft.com/office/drawing/2014/main" id="{AAC98085-6EFC-BD82-3AD1-8343699FAD23}"/>
              </a:ext>
            </a:extLst>
          </p:cNvPr>
          <p:cNvSpPr>
            <a:spLocks noGrp="1"/>
          </p:cNvSpPr>
          <p:nvPr>
            <p:ph type="body" idx="29"/>
          </p:nvPr>
        </p:nvSpPr>
        <p:spPr>
          <a:xfrm>
            <a:off x="6680987" y="4318045"/>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4" name="Zástupný text 2">
            <a:extLst>
              <a:ext uri="{FF2B5EF4-FFF2-40B4-BE49-F238E27FC236}">
                <a16:creationId xmlns:a16="http://schemas.microsoft.com/office/drawing/2014/main" id="{64F566B8-D3B8-2D6D-8E70-16C2AAAF56A5}"/>
              </a:ext>
            </a:extLst>
          </p:cNvPr>
          <p:cNvSpPr>
            <a:spLocks noGrp="1"/>
          </p:cNvSpPr>
          <p:nvPr>
            <p:ph type="body" idx="30"/>
          </p:nvPr>
        </p:nvSpPr>
        <p:spPr>
          <a:xfrm>
            <a:off x="6680987" y="5351319"/>
            <a:ext cx="5075584"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cxnSp>
        <p:nvCxnSpPr>
          <p:cNvPr id="25" name="Rovná spojnica 24">
            <a:extLst>
              <a:ext uri="{FF2B5EF4-FFF2-40B4-BE49-F238E27FC236}">
                <a16:creationId xmlns:a16="http://schemas.microsoft.com/office/drawing/2014/main" id="{6AC1E927-0B61-501A-50E6-8D6B9A2947E4}"/>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26" name="Obrázok 25" descr="Obrázok, na ktorom je grafika, kruh, čierno-biela, biely&#10;&#10;Automaticky generovaný popis">
            <a:extLst>
              <a:ext uri="{FF2B5EF4-FFF2-40B4-BE49-F238E27FC236}">
                <a16:creationId xmlns:a16="http://schemas.microsoft.com/office/drawing/2014/main" id="{E587FE12-EB61-3524-1936-EB210594F5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31" name="Obrázok 30" descr="Obrázok, na ktorom je grafika, kruh, symbol, pestrofarebnosť&#10;&#10;Automaticky generovaný popis">
            <a:extLst>
              <a:ext uri="{FF2B5EF4-FFF2-40B4-BE49-F238E27FC236}">
                <a16:creationId xmlns:a16="http://schemas.microsoft.com/office/drawing/2014/main" id="{BEF34523-83E9-159C-5BF7-62F8E1B51B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32" name="Zástupný objekt pre číslo snímky 6">
            <a:extLst>
              <a:ext uri="{FF2B5EF4-FFF2-40B4-BE49-F238E27FC236}">
                <a16:creationId xmlns:a16="http://schemas.microsoft.com/office/drawing/2014/main" id="{8C4F504E-E952-3FE7-DC2B-2F6CB08748AA}"/>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 name="Zástupný text 3">
            <a:extLst>
              <a:ext uri="{FF2B5EF4-FFF2-40B4-BE49-F238E27FC236}">
                <a16:creationId xmlns:a16="http://schemas.microsoft.com/office/drawing/2014/main" id="{F4171266-FAC5-4B10-3EBC-D4FD4C571D55}"/>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287161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Benefity_obr">
    <p:spTree>
      <p:nvGrpSpPr>
        <p:cNvPr id="1" name=""/>
        <p:cNvGrpSpPr/>
        <p:nvPr/>
      </p:nvGrpSpPr>
      <p:grpSpPr>
        <a:xfrm>
          <a:off x="0" y="0"/>
          <a:ext cx="0" cy="0"/>
          <a:chOff x="0" y="0"/>
          <a:chExt cx="0" cy="0"/>
        </a:xfrm>
      </p:grpSpPr>
      <p:sp>
        <p:nvSpPr>
          <p:cNvPr id="2" name="Zástupný text 2">
            <a:extLst>
              <a:ext uri="{FF2B5EF4-FFF2-40B4-BE49-F238E27FC236}">
                <a16:creationId xmlns:a16="http://schemas.microsoft.com/office/drawing/2014/main" id="{2F6D246F-1B4A-D0C7-633A-065AEE9A7C96}"/>
              </a:ext>
            </a:extLst>
          </p:cNvPr>
          <p:cNvSpPr>
            <a:spLocks noGrp="1"/>
          </p:cNvSpPr>
          <p:nvPr>
            <p:ph type="body" idx="14" hasCustomPrompt="1"/>
          </p:nvPr>
        </p:nvSpPr>
        <p:spPr>
          <a:xfrm>
            <a:off x="5668498" y="1151908"/>
            <a:ext cx="1010936" cy="709531"/>
          </a:xfrm>
          <a:prstGeom prst="rect">
            <a:avLst/>
          </a:prstGeom>
          <a:solidFill>
            <a:schemeClr val="bg1">
              <a:alpha val="0"/>
            </a:schemeClr>
          </a:solidFill>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01</a:t>
            </a:r>
          </a:p>
        </p:txBody>
      </p:sp>
      <p:sp>
        <p:nvSpPr>
          <p:cNvPr id="8" name="Zástupný text 2">
            <a:extLst>
              <a:ext uri="{FF2B5EF4-FFF2-40B4-BE49-F238E27FC236}">
                <a16:creationId xmlns:a16="http://schemas.microsoft.com/office/drawing/2014/main" id="{117BE852-933A-A050-AC50-26DE3E84558C}"/>
              </a:ext>
            </a:extLst>
          </p:cNvPr>
          <p:cNvSpPr>
            <a:spLocks noGrp="1"/>
          </p:cNvSpPr>
          <p:nvPr>
            <p:ph type="body" idx="20" hasCustomPrompt="1"/>
          </p:nvPr>
        </p:nvSpPr>
        <p:spPr>
          <a:xfrm>
            <a:off x="5670050" y="3276034"/>
            <a:ext cx="1010936" cy="706443"/>
          </a:xfrm>
          <a:prstGeom prst="rect">
            <a:avLst/>
          </a:prstGeom>
          <a:noFill/>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03</a:t>
            </a:r>
          </a:p>
        </p:txBody>
      </p:sp>
      <p:sp>
        <p:nvSpPr>
          <p:cNvPr id="9" name="Zástupný text 2">
            <a:extLst>
              <a:ext uri="{FF2B5EF4-FFF2-40B4-BE49-F238E27FC236}">
                <a16:creationId xmlns:a16="http://schemas.microsoft.com/office/drawing/2014/main" id="{FD8E6B70-6DAE-CD95-B1AC-C06C5519FFE4}"/>
              </a:ext>
            </a:extLst>
          </p:cNvPr>
          <p:cNvSpPr>
            <a:spLocks noGrp="1"/>
          </p:cNvSpPr>
          <p:nvPr>
            <p:ph type="body" idx="23" hasCustomPrompt="1"/>
          </p:nvPr>
        </p:nvSpPr>
        <p:spPr>
          <a:xfrm>
            <a:off x="5670050" y="4318044"/>
            <a:ext cx="1010936" cy="706443"/>
          </a:xfrm>
          <a:prstGeom prst="rect">
            <a:avLst/>
          </a:prstGeom>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04</a:t>
            </a:r>
          </a:p>
        </p:txBody>
      </p:sp>
      <p:sp>
        <p:nvSpPr>
          <p:cNvPr id="13" name="Zástupný text 2">
            <a:extLst>
              <a:ext uri="{FF2B5EF4-FFF2-40B4-BE49-F238E27FC236}">
                <a16:creationId xmlns:a16="http://schemas.microsoft.com/office/drawing/2014/main" id="{EB5A1235-B9EE-09A2-18E4-BC4A2D7FF926}"/>
              </a:ext>
            </a:extLst>
          </p:cNvPr>
          <p:cNvSpPr>
            <a:spLocks noGrp="1"/>
          </p:cNvSpPr>
          <p:nvPr>
            <p:ph type="body" idx="19" hasCustomPrompt="1"/>
          </p:nvPr>
        </p:nvSpPr>
        <p:spPr>
          <a:xfrm>
            <a:off x="5670049" y="2207937"/>
            <a:ext cx="1010937" cy="706444"/>
          </a:xfrm>
          <a:prstGeom prst="rect">
            <a:avLst/>
          </a:prstGeom>
          <a:solidFill>
            <a:srgbClr val="FFFFFF"/>
          </a:solidFill>
          <a:ln>
            <a:noFill/>
          </a:ln>
        </p:spPr>
        <p:txBody>
          <a:bodyPr wrap="square"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02</a:t>
            </a:r>
          </a:p>
        </p:txBody>
      </p:sp>
      <p:sp>
        <p:nvSpPr>
          <p:cNvPr id="17" name="Zástupný text 2">
            <a:extLst>
              <a:ext uri="{FF2B5EF4-FFF2-40B4-BE49-F238E27FC236}">
                <a16:creationId xmlns:a16="http://schemas.microsoft.com/office/drawing/2014/main" id="{9AA3D043-97EA-2FCB-360C-6CF549E6A90B}"/>
              </a:ext>
            </a:extLst>
          </p:cNvPr>
          <p:cNvSpPr>
            <a:spLocks noGrp="1"/>
          </p:cNvSpPr>
          <p:nvPr>
            <p:ph type="body" idx="26" hasCustomPrompt="1"/>
          </p:nvPr>
        </p:nvSpPr>
        <p:spPr>
          <a:xfrm>
            <a:off x="5670050" y="5359654"/>
            <a:ext cx="1010936" cy="701208"/>
          </a:xfrm>
          <a:prstGeom prst="rect">
            <a:avLst/>
          </a:prstGeom>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05</a:t>
            </a:r>
          </a:p>
        </p:txBody>
      </p:sp>
      <p:sp>
        <p:nvSpPr>
          <p:cNvPr id="20" name="Zástupný text 2">
            <a:extLst>
              <a:ext uri="{FF2B5EF4-FFF2-40B4-BE49-F238E27FC236}">
                <a16:creationId xmlns:a16="http://schemas.microsoft.com/office/drawing/2014/main" id="{9D3D0975-E772-6EE2-2BDB-64FF8499CE4F}"/>
              </a:ext>
            </a:extLst>
          </p:cNvPr>
          <p:cNvSpPr>
            <a:spLocks noGrp="1"/>
          </p:cNvSpPr>
          <p:nvPr>
            <p:ph type="body" idx="13"/>
          </p:nvPr>
        </p:nvSpPr>
        <p:spPr>
          <a:xfrm>
            <a:off x="6670773" y="1151909"/>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1" name="Zástupný text 2">
            <a:extLst>
              <a:ext uri="{FF2B5EF4-FFF2-40B4-BE49-F238E27FC236}">
                <a16:creationId xmlns:a16="http://schemas.microsoft.com/office/drawing/2014/main" id="{0FA70AA9-46F8-4F91-31E3-A7738FD7C1A6}"/>
              </a:ext>
            </a:extLst>
          </p:cNvPr>
          <p:cNvSpPr>
            <a:spLocks noGrp="1"/>
          </p:cNvSpPr>
          <p:nvPr>
            <p:ph type="body" idx="27"/>
          </p:nvPr>
        </p:nvSpPr>
        <p:spPr>
          <a:xfrm>
            <a:off x="6680987" y="2204838"/>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2" name="Zástupný text 2">
            <a:extLst>
              <a:ext uri="{FF2B5EF4-FFF2-40B4-BE49-F238E27FC236}">
                <a16:creationId xmlns:a16="http://schemas.microsoft.com/office/drawing/2014/main" id="{C74A6738-6F55-F3AB-F9DE-DEF4669117C8}"/>
              </a:ext>
            </a:extLst>
          </p:cNvPr>
          <p:cNvSpPr>
            <a:spLocks noGrp="1"/>
          </p:cNvSpPr>
          <p:nvPr>
            <p:ph type="body" idx="28"/>
          </p:nvPr>
        </p:nvSpPr>
        <p:spPr>
          <a:xfrm>
            <a:off x="6680987" y="3276035"/>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3" name="Zástupný text 2">
            <a:extLst>
              <a:ext uri="{FF2B5EF4-FFF2-40B4-BE49-F238E27FC236}">
                <a16:creationId xmlns:a16="http://schemas.microsoft.com/office/drawing/2014/main" id="{BC52F0EC-01A7-378A-DB9A-4EB0E19ED723}"/>
              </a:ext>
            </a:extLst>
          </p:cNvPr>
          <p:cNvSpPr>
            <a:spLocks noGrp="1"/>
          </p:cNvSpPr>
          <p:nvPr>
            <p:ph type="body" idx="29"/>
          </p:nvPr>
        </p:nvSpPr>
        <p:spPr>
          <a:xfrm>
            <a:off x="6680987" y="4318045"/>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24" name="Zástupný text 2">
            <a:extLst>
              <a:ext uri="{FF2B5EF4-FFF2-40B4-BE49-F238E27FC236}">
                <a16:creationId xmlns:a16="http://schemas.microsoft.com/office/drawing/2014/main" id="{4DEB77C6-23D6-60B6-F2D4-0799344BDE6E}"/>
              </a:ext>
            </a:extLst>
          </p:cNvPr>
          <p:cNvSpPr>
            <a:spLocks noGrp="1"/>
          </p:cNvSpPr>
          <p:nvPr>
            <p:ph type="body" idx="30"/>
          </p:nvPr>
        </p:nvSpPr>
        <p:spPr>
          <a:xfrm>
            <a:off x="6680987" y="5351319"/>
            <a:ext cx="5075584"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cxnSp>
        <p:nvCxnSpPr>
          <p:cNvPr id="5" name="Rovná spojnica 4">
            <a:extLst>
              <a:ext uri="{FF2B5EF4-FFF2-40B4-BE49-F238E27FC236}">
                <a16:creationId xmlns:a16="http://schemas.microsoft.com/office/drawing/2014/main" id="{04ABC853-E577-9604-B388-88174A066653}"/>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6" name="Obrázok 5" descr="Obrázok, na ktorom je grafika, kruh, čierno-biela, biely&#10;&#10;Automaticky generovaný popis">
            <a:extLst>
              <a:ext uri="{FF2B5EF4-FFF2-40B4-BE49-F238E27FC236}">
                <a16:creationId xmlns:a16="http://schemas.microsoft.com/office/drawing/2014/main" id="{F403F012-527F-DD8B-26FB-C8AADF389E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pic>
        <p:nvPicPr>
          <p:cNvPr id="10" name="Obrázok 9" descr="Obrázok, na ktorom je grafika, kruh, symbol, pestrofarebnosť&#10;&#10;Automaticky generovaný popis">
            <a:extLst>
              <a:ext uri="{FF2B5EF4-FFF2-40B4-BE49-F238E27FC236}">
                <a16:creationId xmlns:a16="http://schemas.microsoft.com/office/drawing/2014/main" id="{A6796F74-0F67-61CC-7985-C3D67DB99B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1" name="Zástupný objekt pre číslo snímky 6">
            <a:extLst>
              <a:ext uri="{FF2B5EF4-FFF2-40B4-BE49-F238E27FC236}">
                <a16:creationId xmlns:a16="http://schemas.microsoft.com/office/drawing/2014/main" id="{5D5A5606-B09E-B56C-FBA9-011E68E74824}"/>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4" name="Zástupný text 3">
            <a:extLst>
              <a:ext uri="{FF2B5EF4-FFF2-40B4-BE49-F238E27FC236}">
                <a16:creationId xmlns:a16="http://schemas.microsoft.com/office/drawing/2014/main" id="{FE1FF8B6-5F5E-9DF8-2083-B7EC5FA203A0}"/>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
        <p:nvSpPr>
          <p:cNvPr id="14" name="Zástupný objekt pre obrázok 13">
            <a:extLst>
              <a:ext uri="{FF2B5EF4-FFF2-40B4-BE49-F238E27FC236}">
                <a16:creationId xmlns:a16="http://schemas.microsoft.com/office/drawing/2014/main" id="{6365D0A2-8E9D-049A-85CE-71AC4315272E}"/>
              </a:ext>
            </a:extLst>
          </p:cNvPr>
          <p:cNvSpPr>
            <a:spLocks noGrp="1"/>
          </p:cNvSpPr>
          <p:nvPr>
            <p:ph type="pic" sz="quarter" idx="31"/>
          </p:nvPr>
        </p:nvSpPr>
        <p:spPr>
          <a:xfrm>
            <a:off x="0" y="0"/>
            <a:ext cx="5301344" cy="6858000"/>
          </a:xfrm>
          <a:prstGeom prst="rect">
            <a:avLst/>
          </a:prstGeom>
        </p:spPr>
        <p:txBody>
          <a:bodyPr/>
          <a:lstStyle/>
          <a:p>
            <a:endParaRPr lang="sk-SK" dirty="0"/>
          </a:p>
        </p:txBody>
      </p:sp>
    </p:spTree>
    <p:extLst>
      <p:ext uri="{BB962C8B-B14F-4D97-AF65-F5344CB8AC3E}">
        <p14:creationId xmlns:p14="http://schemas.microsoft.com/office/powerpoint/2010/main" val="1095751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enefity">
    <p:spTree>
      <p:nvGrpSpPr>
        <p:cNvPr id="1" name=""/>
        <p:cNvGrpSpPr/>
        <p:nvPr/>
      </p:nvGrpSpPr>
      <p:grpSpPr>
        <a:xfrm>
          <a:off x="0" y="0"/>
          <a:ext cx="0" cy="0"/>
          <a:chOff x="0" y="0"/>
          <a:chExt cx="0" cy="0"/>
        </a:xfrm>
      </p:grpSpPr>
      <p:sp>
        <p:nvSpPr>
          <p:cNvPr id="29" name="Obdĺžnik 28">
            <a:extLst>
              <a:ext uri="{FF2B5EF4-FFF2-40B4-BE49-F238E27FC236}">
                <a16:creationId xmlns:a16="http://schemas.microsoft.com/office/drawing/2014/main" id="{7800FD51-F4E8-5BC3-BDFF-5524AC3B0BB3}"/>
              </a:ext>
            </a:extLst>
          </p:cNvPr>
          <p:cNvSpPr/>
          <p:nvPr userDrawn="1"/>
        </p:nvSpPr>
        <p:spPr>
          <a:xfrm>
            <a:off x="0" y="0"/>
            <a:ext cx="5301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7" name="Nadpis 1">
            <a:extLst>
              <a:ext uri="{FF2B5EF4-FFF2-40B4-BE49-F238E27FC236}">
                <a16:creationId xmlns:a16="http://schemas.microsoft.com/office/drawing/2014/main" id="{F9DD881D-C87E-229F-6651-A12EE4F87F66}"/>
              </a:ext>
            </a:extLst>
          </p:cNvPr>
          <p:cNvSpPr>
            <a:spLocks noGrp="1"/>
          </p:cNvSpPr>
          <p:nvPr>
            <p:ph type="title"/>
          </p:nvPr>
        </p:nvSpPr>
        <p:spPr>
          <a:xfrm>
            <a:off x="564117" y="1523999"/>
            <a:ext cx="4329011" cy="3265716"/>
          </a:xfrm>
        </p:spPr>
        <p:txBody>
          <a:bodyPr anchor="b">
            <a:noAutofit/>
          </a:bodyPr>
          <a:lstStyle>
            <a:lvl1pPr algn="l">
              <a:defRPr sz="6000" b="1">
                <a:solidFill>
                  <a:schemeClr val="bg1"/>
                </a:solidFill>
                <a:latin typeface="+mj-lt"/>
              </a:defRPr>
            </a:lvl1pPr>
          </a:lstStyle>
          <a:p>
            <a:endParaRPr lang="sk-SK" dirty="0"/>
          </a:p>
        </p:txBody>
      </p:sp>
      <p:sp>
        <p:nvSpPr>
          <p:cNvPr id="28" name="Zástupný text 3">
            <a:extLst>
              <a:ext uri="{FF2B5EF4-FFF2-40B4-BE49-F238E27FC236}">
                <a16:creationId xmlns:a16="http://schemas.microsoft.com/office/drawing/2014/main" id="{2FDF3DEB-F1E7-CFE8-E5DF-9F3FE55082C2}"/>
              </a:ext>
            </a:extLst>
          </p:cNvPr>
          <p:cNvSpPr>
            <a:spLocks noGrp="1"/>
          </p:cNvSpPr>
          <p:nvPr>
            <p:ph type="body" sz="half" idx="2"/>
          </p:nvPr>
        </p:nvSpPr>
        <p:spPr>
          <a:xfrm>
            <a:off x="564118" y="4966384"/>
            <a:ext cx="4329009" cy="1094471"/>
          </a:xfrm>
          <a:prstGeom prst="rect">
            <a:avLst/>
          </a:prstGeo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37" name="Zástupný text 2">
            <a:extLst>
              <a:ext uri="{FF2B5EF4-FFF2-40B4-BE49-F238E27FC236}">
                <a16:creationId xmlns:a16="http://schemas.microsoft.com/office/drawing/2014/main" id="{A748A836-E8AE-A35B-16BD-4992EFD9B7FC}"/>
              </a:ext>
            </a:extLst>
          </p:cNvPr>
          <p:cNvSpPr>
            <a:spLocks noGrp="1"/>
          </p:cNvSpPr>
          <p:nvPr>
            <p:ph type="body" idx="20" hasCustomPrompt="1"/>
          </p:nvPr>
        </p:nvSpPr>
        <p:spPr>
          <a:xfrm>
            <a:off x="5670049" y="4321145"/>
            <a:ext cx="1010936" cy="706443"/>
          </a:xfrm>
          <a:prstGeom prst="rect">
            <a:avLst/>
          </a:prstGeom>
          <a:noFill/>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03</a:t>
            </a:r>
          </a:p>
        </p:txBody>
      </p:sp>
      <p:sp>
        <p:nvSpPr>
          <p:cNvPr id="39" name="Zástupný text 2">
            <a:extLst>
              <a:ext uri="{FF2B5EF4-FFF2-40B4-BE49-F238E27FC236}">
                <a16:creationId xmlns:a16="http://schemas.microsoft.com/office/drawing/2014/main" id="{FE917D46-9E50-6830-9A6C-BFA9A3C65383}"/>
              </a:ext>
            </a:extLst>
          </p:cNvPr>
          <p:cNvSpPr>
            <a:spLocks noGrp="1"/>
          </p:cNvSpPr>
          <p:nvPr>
            <p:ph type="body" idx="19" hasCustomPrompt="1"/>
          </p:nvPr>
        </p:nvSpPr>
        <p:spPr>
          <a:xfrm>
            <a:off x="5670049" y="2207937"/>
            <a:ext cx="1010937" cy="706444"/>
          </a:xfrm>
          <a:prstGeom prst="rect">
            <a:avLst/>
          </a:prstGeom>
          <a:solidFill>
            <a:srgbClr val="FFFFFF"/>
          </a:solidFill>
          <a:ln>
            <a:noFill/>
          </a:ln>
        </p:spPr>
        <p:txBody>
          <a:bodyPr wrap="square"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01</a:t>
            </a:r>
          </a:p>
        </p:txBody>
      </p:sp>
      <p:sp>
        <p:nvSpPr>
          <p:cNvPr id="40" name="Zástupný text 2">
            <a:extLst>
              <a:ext uri="{FF2B5EF4-FFF2-40B4-BE49-F238E27FC236}">
                <a16:creationId xmlns:a16="http://schemas.microsoft.com/office/drawing/2014/main" id="{E5849F99-01E1-D58C-DDFA-2EE9B17239B3}"/>
              </a:ext>
            </a:extLst>
          </p:cNvPr>
          <p:cNvSpPr>
            <a:spLocks noGrp="1"/>
          </p:cNvSpPr>
          <p:nvPr>
            <p:ph type="body" idx="27"/>
          </p:nvPr>
        </p:nvSpPr>
        <p:spPr>
          <a:xfrm>
            <a:off x="6680985" y="2204838"/>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41" name="Zástupný text 2">
            <a:extLst>
              <a:ext uri="{FF2B5EF4-FFF2-40B4-BE49-F238E27FC236}">
                <a16:creationId xmlns:a16="http://schemas.microsoft.com/office/drawing/2014/main" id="{CDAB1B86-07F8-BCD6-CF42-A45A649FA8D0}"/>
              </a:ext>
            </a:extLst>
          </p:cNvPr>
          <p:cNvSpPr>
            <a:spLocks noGrp="1"/>
          </p:cNvSpPr>
          <p:nvPr>
            <p:ph type="body" idx="28"/>
          </p:nvPr>
        </p:nvSpPr>
        <p:spPr>
          <a:xfrm>
            <a:off x="6680985" y="3276035"/>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42" name="Zástupný text 2">
            <a:extLst>
              <a:ext uri="{FF2B5EF4-FFF2-40B4-BE49-F238E27FC236}">
                <a16:creationId xmlns:a16="http://schemas.microsoft.com/office/drawing/2014/main" id="{19D01E45-9598-2236-BA41-A30CFD56BB43}"/>
              </a:ext>
            </a:extLst>
          </p:cNvPr>
          <p:cNvSpPr>
            <a:spLocks noGrp="1"/>
          </p:cNvSpPr>
          <p:nvPr>
            <p:ph type="body" idx="29"/>
          </p:nvPr>
        </p:nvSpPr>
        <p:spPr>
          <a:xfrm>
            <a:off x="6680985" y="4318045"/>
            <a:ext cx="5029663" cy="709543"/>
          </a:xfrm>
          <a:prstGeom prst="rect">
            <a:avLst/>
          </a:prstGeom>
        </p:spPr>
        <p:txBody>
          <a:bodyPr anchor="t" anchorCtr="0"/>
          <a:lstStyle>
            <a:lvl1pPr marL="0" indent="0">
              <a:lnSpc>
                <a:spcPct val="100000"/>
              </a:lnSpc>
              <a:spcBef>
                <a:spcPts val="0"/>
              </a:spcBef>
              <a:buClr>
                <a:schemeClr val="tx1"/>
              </a:buClr>
              <a:buFont typeface="Arial" panose="020B0604020202020204" pitchFamily="34" charse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sk-SK" dirty="0"/>
          </a:p>
        </p:txBody>
      </p:sp>
      <p:sp>
        <p:nvSpPr>
          <p:cNvPr id="3" name="Zástupný text 2">
            <a:extLst>
              <a:ext uri="{FF2B5EF4-FFF2-40B4-BE49-F238E27FC236}">
                <a16:creationId xmlns:a16="http://schemas.microsoft.com/office/drawing/2014/main" id="{3874F67E-7476-EE14-3F4D-0EB3817E8E53}"/>
              </a:ext>
            </a:extLst>
          </p:cNvPr>
          <p:cNvSpPr>
            <a:spLocks noGrp="1"/>
          </p:cNvSpPr>
          <p:nvPr>
            <p:ph type="body" idx="30" hasCustomPrompt="1"/>
          </p:nvPr>
        </p:nvSpPr>
        <p:spPr>
          <a:xfrm>
            <a:off x="5670049" y="3279135"/>
            <a:ext cx="1010936" cy="706443"/>
          </a:xfrm>
          <a:prstGeom prst="rect">
            <a:avLst/>
          </a:prstGeom>
          <a:noFill/>
        </p:spPr>
        <p:txBody>
          <a:bodyPr anchor="t" anchorCtr="0"/>
          <a:lstStyle>
            <a:lvl1pPr marL="0" indent="0">
              <a:buClr>
                <a:srgbClr val="CDA600"/>
              </a:buClr>
              <a:buFont typeface="Arial" panose="020B0604020202020204" pitchFamily="34" charset="0"/>
              <a:buNone/>
              <a:defRPr sz="6000" b="1">
                <a:solidFill>
                  <a:schemeClr val="bg1"/>
                </a:solidFill>
                <a:effectLst>
                  <a:reflection endPos="0" dist="50800" dir="5400000" sy="-100000" algn="bl" rotWithShape="0"/>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dirty="0"/>
              <a:t>02</a:t>
            </a:r>
          </a:p>
        </p:txBody>
      </p:sp>
      <p:pic>
        <p:nvPicPr>
          <p:cNvPr id="4" name="Obrázok 3" descr="Obrázok, na ktorom je grafika, kruh, pestrofarebnosť, písmo&#10;&#10;Automaticky generovaný popis">
            <a:extLst>
              <a:ext uri="{FF2B5EF4-FFF2-40B4-BE49-F238E27FC236}">
                <a16:creationId xmlns:a16="http://schemas.microsoft.com/office/drawing/2014/main" id="{0B3BCE1C-75EE-A472-2C9A-CA9CA124E2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5" name="Rovná spojnica 4">
            <a:extLst>
              <a:ext uri="{FF2B5EF4-FFF2-40B4-BE49-F238E27FC236}">
                <a16:creationId xmlns:a16="http://schemas.microsoft.com/office/drawing/2014/main" id="{F14192BC-0546-AE4C-7D21-640A862CCA98}"/>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7" name="Zástupný objekt pre číslo snímky 6">
            <a:extLst>
              <a:ext uri="{FF2B5EF4-FFF2-40B4-BE49-F238E27FC236}">
                <a16:creationId xmlns:a16="http://schemas.microsoft.com/office/drawing/2014/main" id="{7D1A27C1-6704-45DD-0A5F-B510A0A29E01}"/>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24E2B696-A77C-5381-C2CF-1A3401C11495}"/>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4128908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Ďakujem za pozornos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odnadpis 2">
            <a:extLst>
              <a:ext uri="{FF2B5EF4-FFF2-40B4-BE49-F238E27FC236}">
                <a16:creationId xmlns:a16="http://schemas.microsoft.com/office/drawing/2014/main" id="{A6E60892-FFBD-8A89-4A74-91936A9B2DC9}"/>
              </a:ext>
            </a:extLst>
          </p:cNvPr>
          <p:cNvSpPr>
            <a:spLocks noGrp="1"/>
          </p:cNvSpPr>
          <p:nvPr>
            <p:ph type="subTitle" idx="1" hasCustomPrompt="1"/>
          </p:nvPr>
        </p:nvSpPr>
        <p:spPr>
          <a:xfrm>
            <a:off x="539744" y="4027059"/>
            <a:ext cx="5970593" cy="342723"/>
          </a:xfrm>
          <a:prstGeom prst="rect">
            <a:avLst/>
          </a:prstGeom>
        </p:spPr>
        <p:txBody>
          <a:bodyPr wrap="square" lIns="90000" bIns="4680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Podnadpis prezentácie</a:t>
            </a:r>
          </a:p>
        </p:txBody>
      </p:sp>
      <p:sp>
        <p:nvSpPr>
          <p:cNvPr id="3" name="Zástupný text 5">
            <a:extLst>
              <a:ext uri="{FF2B5EF4-FFF2-40B4-BE49-F238E27FC236}">
                <a16:creationId xmlns:a16="http://schemas.microsoft.com/office/drawing/2014/main" id="{B298DAE9-FB32-C989-F393-2C74C20F37CC}"/>
              </a:ext>
            </a:extLst>
          </p:cNvPr>
          <p:cNvSpPr>
            <a:spLocks noGrp="1"/>
          </p:cNvSpPr>
          <p:nvPr>
            <p:ph type="body" sz="quarter" idx="10" hasCustomPrompt="1"/>
          </p:nvPr>
        </p:nvSpPr>
        <p:spPr>
          <a:xfrm>
            <a:off x="539744" y="4917838"/>
            <a:ext cx="917582" cy="1039177"/>
          </a:xfrm>
          <a:prstGeom prst="rect">
            <a:avLst/>
          </a:prstGeom>
        </p:spPr>
        <p:txBody>
          <a:bodyPr/>
          <a:lstStyle>
            <a:lvl1pPr marL="0" indent="0">
              <a:buNone/>
              <a:defRPr sz="1600">
                <a:solidFill>
                  <a:schemeClr val="bg1"/>
                </a:solidFill>
              </a:defRPr>
            </a:lvl1pPr>
            <a:lvl2pPr marL="457200" indent="0">
              <a:buNone/>
              <a:defRPr/>
            </a:lvl2pPr>
          </a:lstStyle>
          <a:p>
            <a:pPr lvl="0"/>
            <a:r>
              <a:rPr lang="sk-SK" sz="1400" dirty="0"/>
              <a:t>Autor</a:t>
            </a:r>
            <a:br>
              <a:rPr lang="sk-SK" sz="1400" dirty="0"/>
            </a:br>
            <a:r>
              <a:rPr lang="sk-SK" sz="1400" dirty="0"/>
              <a:t>Dátum:</a:t>
            </a:r>
          </a:p>
        </p:txBody>
      </p:sp>
      <p:sp>
        <p:nvSpPr>
          <p:cNvPr id="4" name="Zástupný text 5">
            <a:extLst>
              <a:ext uri="{FF2B5EF4-FFF2-40B4-BE49-F238E27FC236}">
                <a16:creationId xmlns:a16="http://schemas.microsoft.com/office/drawing/2014/main" id="{3E0D2D24-E42E-BBA9-53A8-BAF7A75B593C}"/>
              </a:ext>
            </a:extLst>
          </p:cNvPr>
          <p:cNvSpPr>
            <a:spLocks noGrp="1"/>
          </p:cNvSpPr>
          <p:nvPr>
            <p:ph type="body" sz="quarter" idx="11" hasCustomPrompt="1"/>
          </p:nvPr>
        </p:nvSpPr>
        <p:spPr>
          <a:xfrm>
            <a:off x="1457326" y="4916611"/>
            <a:ext cx="5053011" cy="1039176"/>
          </a:xfrm>
          <a:prstGeom prst="rect">
            <a:avLst/>
          </a:prstGeom>
        </p:spPr>
        <p:txBody>
          <a:bodyPr/>
          <a:lstStyle>
            <a:lvl1pPr marL="0" indent="0">
              <a:buNone/>
              <a:defRPr sz="1600">
                <a:solidFill>
                  <a:schemeClr val="bg1"/>
                </a:solidFill>
              </a:defRPr>
            </a:lvl1pPr>
            <a:lvl2pPr marL="457200" indent="0">
              <a:buNone/>
              <a:defRPr/>
            </a:lvl2pPr>
          </a:lstStyle>
          <a:p>
            <a:pPr lvl="0"/>
            <a:r>
              <a:rPr lang="sk-SK" sz="1400" dirty="0"/>
              <a:t>Meno Priezvisko</a:t>
            </a:r>
            <a:br>
              <a:rPr lang="sk-SK" sz="1400" dirty="0"/>
            </a:br>
            <a:r>
              <a:rPr lang="sk-SK" sz="1400" dirty="0"/>
              <a:t>dátum</a:t>
            </a:r>
          </a:p>
        </p:txBody>
      </p:sp>
      <p:sp>
        <p:nvSpPr>
          <p:cNvPr id="5" name="Nadpis 1">
            <a:extLst>
              <a:ext uri="{FF2B5EF4-FFF2-40B4-BE49-F238E27FC236}">
                <a16:creationId xmlns:a16="http://schemas.microsoft.com/office/drawing/2014/main" id="{080744D1-78A8-87C4-ABC1-34D063B9A62F}"/>
              </a:ext>
            </a:extLst>
          </p:cNvPr>
          <p:cNvSpPr>
            <a:spLocks noGrp="1"/>
          </p:cNvSpPr>
          <p:nvPr>
            <p:ph type="title" hasCustomPrompt="1"/>
          </p:nvPr>
        </p:nvSpPr>
        <p:spPr>
          <a:xfrm>
            <a:off x="539744" y="2552181"/>
            <a:ext cx="10903428" cy="1293025"/>
          </a:xfrm>
        </p:spPr>
        <p:txBody>
          <a:bodyPr anchor="b" anchorCtr="0">
            <a:noAutofit/>
          </a:bodyPr>
          <a:lstStyle>
            <a:lvl1pPr algn="l">
              <a:lnSpc>
                <a:spcPts val="7500"/>
              </a:lnSpc>
              <a:spcBef>
                <a:spcPts val="0"/>
              </a:spcBef>
              <a:defRPr sz="7200" b="1" u="none">
                <a:solidFill>
                  <a:schemeClr val="bg1"/>
                </a:solidFill>
                <a:latin typeface="+mj-lt"/>
              </a:defRPr>
            </a:lvl1pPr>
          </a:lstStyle>
          <a:p>
            <a:r>
              <a:rPr lang="sk-SK" dirty="0"/>
              <a:t>Ďakujeme za pozornosť</a:t>
            </a:r>
          </a:p>
        </p:txBody>
      </p:sp>
      <p:pic>
        <p:nvPicPr>
          <p:cNvPr id="6" name="Obrázok 5" descr="Obrázok, na ktorom je text, písmo, grafika, logo&#10;&#10;Automaticky generovaný popis">
            <a:extLst>
              <a:ext uri="{FF2B5EF4-FFF2-40B4-BE49-F238E27FC236}">
                <a16:creationId xmlns:a16="http://schemas.microsoft.com/office/drawing/2014/main" id="{2EBA7962-B7FB-BE98-C12B-1E0EA25B80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38018" y="4995317"/>
            <a:ext cx="2005154" cy="972010"/>
          </a:xfrm>
          <a:prstGeom prst="rect">
            <a:avLst/>
          </a:prstGeom>
        </p:spPr>
      </p:pic>
    </p:spTree>
    <p:extLst>
      <p:ext uri="{BB962C8B-B14F-4D97-AF65-F5344CB8AC3E}">
        <p14:creationId xmlns:p14="http://schemas.microsoft.com/office/powerpoint/2010/main" val="3783326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BCC90111-33D9-2797-138E-FEB6909EB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8C7F6C-B17B-7514-8875-07212C7B46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8057D7-6916-E2A4-2493-CC95BE2FC924}"/>
              </a:ext>
            </a:extLst>
          </p:cNvPr>
          <p:cNvSpPr>
            <a:spLocks noGrp="1" noChangeArrowheads="1"/>
          </p:cNvSpPr>
          <p:nvPr>
            <p:ph type="sldNum" sz="quarter" idx="12"/>
          </p:nvPr>
        </p:nvSpPr>
        <p:spPr>
          <a:ln/>
        </p:spPr>
        <p:txBody>
          <a:bodyPr/>
          <a:lstStyle>
            <a:lvl1pPr>
              <a:defRPr/>
            </a:lvl1pPr>
          </a:lstStyle>
          <a:p>
            <a:pPr>
              <a:defRPr/>
            </a:pPr>
            <a:fld id="{20E75B04-AC49-4336-9BA6-4255FDFCB518}" type="slidenum">
              <a:rPr lang="en-US" altLang="en-US"/>
              <a:pPr>
                <a:defRPr/>
              </a:pPr>
              <a:t>‹#›</a:t>
            </a:fld>
            <a:endParaRPr lang="en-US" altLang="en-US"/>
          </a:p>
        </p:txBody>
      </p:sp>
    </p:spTree>
    <p:extLst>
      <p:ext uri="{BB962C8B-B14F-4D97-AF65-F5344CB8AC3E}">
        <p14:creationId xmlns:p14="http://schemas.microsoft.com/office/powerpoint/2010/main" val="330397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ázov kapitoly_biel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2C304401-3C01-E7D8-D2A0-62CE8B913D63}"/>
              </a:ext>
            </a:extLst>
          </p:cNvPr>
          <p:cNvSpPr>
            <a:spLocks noGrp="1"/>
          </p:cNvSpPr>
          <p:nvPr>
            <p:ph type="title" hasCustomPrompt="1"/>
          </p:nvPr>
        </p:nvSpPr>
        <p:spPr>
          <a:xfrm>
            <a:off x="539744" y="2983433"/>
            <a:ext cx="11160126" cy="1293025"/>
          </a:xfrm>
        </p:spPr>
        <p:txBody>
          <a:bodyPr anchor="b" anchorCtr="0">
            <a:noAutofit/>
          </a:bodyPr>
          <a:lstStyle>
            <a:lvl1pPr algn="l">
              <a:lnSpc>
                <a:spcPts val="7500"/>
              </a:lnSpc>
              <a:spcBef>
                <a:spcPts val="0"/>
              </a:spcBef>
              <a:defRPr sz="7200" b="1" u="none">
                <a:solidFill>
                  <a:schemeClr val="bg2"/>
                </a:solidFill>
                <a:latin typeface="+mj-lt"/>
              </a:defRPr>
            </a:lvl1pPr>
          </a:lstStyle>
          <a:p>
            <a:r>
              <a:rPr lang="sk-SK" dirty="0" err="1"/>
              <a:t>Lorem</a:t>
            </a:r>
            <a:r>
              <a:rPr lang="sk-SK" dirty="0"/>
              <a:t> </a:t>
            </a:r>
            <a:r>
              <a:rPr lang="sk-SK" dirty="0" err="1"/>
              <a:t>ipsum</a:t>
            </a:r>
            <a:endParaRPr lang="sk-SK" dirty="0"/>
          </a:p>
        </p:txBody>
      </p:sp>
      <p:cxnSp>
        <p:nvCxnSpPr>
          <p:cNvPr id="13" name="Rovná spojnica 12">
            <a:extLst>
              <a:ext uri="{FF2B5EF4-FFF2-40B4-BE49-F238E27FC236}">
                <a16:creationId xmlns:a16="http://schemas.microsoft.com/office/drawing/2014/main" id="{1917B349-479B-B802-0253-0DDA05CEA907}"/>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14" name="Obrázok 13" descr="Obrázok, na ktorom je grafika, kruh, čierno-biela, biely&#10;&#10;Automaticky generovaný popis">
            <a:extLst>
              <a:ext uri="{FF2B5EF4-FFF2-40B4-BE49-F238E27FC236}">
                <a16:creationId xmlns:a16="http://schemas.microsoft.com/office/drawing/2014/main" id="{650F0FDC-5D78-52AC-6401-297316CE27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16" name="Zástupný objekt pre číslo snímky 6">
            <a:extLst>
              <a:ext uri="{FF2B5EF4-FFF2-40B4-BE49-F238E27FC236}">
                <a16:creationId xmlns:a16="http://schemas.microsoft.com/office/drawing/2014/main" id="{24B164A3-5009-407B-27B7-5E0C2E7A96C1}"/>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pic>
        <p:nvPicPr>
          <p:cNvPr id="17" name="Obrázok 16" descr="Obrázok, na ktorom je grafika, kruh, symbol, pestrofarebnosť&#10;&#10;Automaticky generovaný popis">
            <a:extLst>
              <a:ext uri="{FF2B5EF4-FFF2-40B4-BE49-F238E27FC236}">
                <a16:creationId xmlns:a16="http://schemas.microsoft.com/office/drawing/2014/main" id="{9B11E459-610F-F5B3-4379-915C3B443D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0" name="Zástupný text 22">
            <a:extLst>
              <a:ext uri="{FF2B5EF4-FFF2-40B4-BE49-F238E27FC236}">
                <a16:creationId xmlns:a16="http://schemas.microsoft.com/office/drawing/2014/main" id="{4643510D-8FE9-32B8-7689-B5D72F7B2B6A}"/>
              </a:ext>
            </a:extLst>
          </p:cNvPr>
          <p:cNvSpPr>
            <a:spLocks noGrp="1"/>
          </p:cNvSpPr>
          <p:nvPr>
            <p:ph type="body" sz="quarter" idx="10" hasCustomPrompt="1"/>
          </p:nvPr>
        </p:nvSpPr>
        <p:spPr>
          <a:xfrm>
            <a:off x="539750" y="2082800"/>
            <a:ext cx="2863850" cy="831849"/>
          </a:xfrm>
          <a:prstGeom prst="rect">
            <a:avLst/>
          </a:prstGeom>
        </p:spPr>
        <p:txBody>
          <a:bodyPr/>
          <a:lstStyle>
            <a:lvl1pPr marL="0" indent="0">
              <a:buNone/>
              <a:defRPr sz="5400">
                <a:solidFill>
                  <a:schemeClr val="bg2"/>
                </a:solidFill>
              </a:defRPr>
            </a:lvl1pPr>
            <a:lvl2pPr>
              <a:defRPr sz="5400">
                <a:solidFill>
                  <a:schemeClr val="tx2"/>
                </a:solidFill>
              </a:defRPr>
            </a:lvl2pPr>
            <a:lvl3pPr>
              <a:defRPr sz="5400">
                <a:solidFill>
                  <a:schemeClr val="tx2"/>
                </a:solidFill>
              </a:defRPr>
            </a:lvl3pPr>
            <a:lvl4pPr>
              <a:defRPr sz="5400">
                <a:solidFill>
                  <a:schemeClr val="tx2"/>
                </a:solidFill>
              </a:defRPr>
            </a:lvl4pPr>
            <a:lvl5pPr>
              <a:defRPr sz="5400">
                <a:solidFill>
                  <a:schemeClr val="tx2"/>
                </a:solidFill>
              </a:defRPr>
            </a:lvl5pPr>
          </a:lstStyle>
          <a:p>
            <a:pPr lvl="0"/>
            <a:r>
              <a:rPr lang="sk-SK" dirty="0"/>
              <a:t>01</a:t>
            </a:r>
          </a:p>
        </p:txBody>
      </p:sp>
      <p:sp>
        <p:nvSpPr>
          <p:cNvPr id="2" name="Zástupný text 3">
            <a:extLst>
              <a:ext uri="{FF2B5EF4-FFF2-40B4-BE49-F238E27FC236}">
                <a16:creationId xmlns:a16="http://schemas.microsoft.com/office/drawing/2014/main" id="{BD8EB076-2B0C-BA25-B524-6681963D5B22}"/>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accent1"/>
                </a:solidFill>
              </a:defRPr>
            </a:lvl1pPr>
          </a:lstStyle>
          <a:p>
            <a:pPr lvl="0"/>
            <a:r>
              <a:rPr lang="sk-SK" dirty="0"/>
              <a:t>Názov prezentácie</a:t>
            </a:r>
          </a:p>
        </p:txBody>
      </p:sp>
    </p:spTree>
    <p:extLst>
      <p:ext uri="{BB962C8B-B14F-4D97-AF65-F5344CB8AC3E}">
        <p14:creationId xmlns:p14="http://schemas.microsoft.com/office/powerpoint/2010/main" val="387239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ázov kapitoly_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Obrázok 16" descr="Obrázok, na ktorom je grafika, kruh, symbol, pestrofarebnosť&#10;&#10;Automaticky generovaný popis">
            <a:extLst>
              <a:ext uri="{FF2B5EF4-FFF2-40B4-BE49-F238E27FC236}">
                <a16:creationId xmlns:a16="http://schemas.microsoft.com/office/drawing/2014/main" id="{9B11E459-610F-F5B3-4379-915C3B443D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10" name="Nadpis 1">
            <a:extLst>
              <a:ext uri="{FF2B5EF4-FFF2-40B4-BE49-F238E27FC236}">
                <a16:creationId xmlns:a16="http://schemas.microsoft.com/office/drawing/2014/main" id="{2C304401-3C01-E7D8-D2A0-62CE8B913D63}"/>
              </a:ext>
            </a:extLst>
          </p:cNvPr>
          <p:cNvSpPr>
            <a:spLocks noGrp="1"/>
          </p:cNvSpPr>
          <p:nvPr>
            <p:ph type="title" hasCustomPrompt="1"/>
          </p:nvPr>
        </p:nvSpPr>
        <p:spPr>
          <a:xfrm>
            <a:off x="539744" y="2983433"/>
            <a:ext cx="11160126" cy="1293025"/>
          </a:xfrm>
        </p:spPr>
        <p:txBody>
          <a:bodyPr anchor="b" anchorCtr="0">
            <a:noAutofit/>
          </a:bodyPr>
          <a:lstStyle>
            <a:lvl1pPr algn="l">
              <a:lnSpc>
                <a:spcPts val="7500"/>
              </a:lnSpc>
              <a:spcBef>
                <a:spcPts val="0"/>
              </a:spcBef>
              <a:defRPr sz="7200" b="1" u="none">
                <a:solidFill>
                  <a:srgbClr val="FFFFFF"/>
                </a:solidFill>
                <a:latin typeface="+mj-lt"/>
              </a:defRPr>
            </a:lvl1pPr>
          </a:lstStyle>
          <a:p>
            <a:r>
              <a:rPr lang="sk-SK" dirty="0" err="1"/>
              <a:t>Lorem</a:t>
            </a:r>
            <a:r>
              <a:rPr lang="sk-SK" dirty="0"/>
              <a:t> </a:t>
            </a:r>
            <a:r>
              <a:rPr lang="sk-SK" dirty="0" err="1"/>
              <a:t>ipsum</a:t>
            </a:r>
            <a:endParaRPr lang="sk-SK" dirty="0"/>
          </a:p>
        </p:txBody>
      </p:sp>
      <p:cxnSp>
        <p:nvCxnSpPr>
          <p:cNvPr id="13" name="Rovná spojnica 12">
            <a:extLst>
              <a:ext uri="{FF2B5EF4-FFF2-40B4-BE49-F238E27FC236}">
                <a16:creationId xmlns:a16="http://schemas.microsoft.com/office/drawing/2014/main" id="{1917B349-479B-B802-0253-0DDA05CEA907}"/>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sp>
        <p:nvSpPr>
          <p:cNvPr id="16" name="Zástupný objekt pre číslo snímky 6">
            <a:extLst>
              <a:ext uri="{FF2B5EF4-FFF2-40B4-BE49-F238E27FC236}">
                <a16:creationId xmlns:a16="http://schemas.microsoft.com/office/drawing/2014/main" id="{24B164A3-5009-407B-27B7-5E0C2E7A96C1}"/>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sp>
        <p:nvSpPr>
          <p:cNvPr id="20" name="Zástupný text 22">
            <a:extLst>
              <a:ext uri="{FF2B5EF4-FFF2-40B4-BE49-F238E27FC236}">
                <a16:creationId xmlns:a16="http://schemas.microsoft.com/office/drawing/2014/main" id="{4643510D-8FE9-32B8-7689-B5D72F7B2B6A}"/>
              </a:ext>
            </a:extLst>
          </p:cNvPr>
          <p:cNvSpPr>
            <a:spLocks noGrp="1"/>
          </p:cNvSpPr>
          <p:nvPr>
            <p:ph type="body" sz="quarter" idx="10" hasCustomPrompt="1"/>
          </p:nvPr>
        </p:nvSpPr>
        <p:spPr>
          <a:xfrm>
            <a:off x="539750" y="2082800"/>
            <a:ext cx="2863850" cy="831849"/>
          </a:xfrm>
          <a:prstGeom prst="rect">
            <a:avLst/>
          </a:prstGeom>
        </p:spPr>
        <p:txBody>
          <a:bodyPr/>
          <a:lstStyle>
            <a:lvl1pPr marL="0" indent="0">
              <a:buNone/>
              <a:defRPr sz="5400">
                <a:solidFill>
                  <a:srgbClr val="FFFFFF"/>
                </a:solidFill>
              </a:defRPr>
            </a:lvl1pPr>
            <a:lvl2pPr>
              <a:defRPr sz="5400">
                <a:solidFill>
                  <a:schemeClr val="tx2"/>
                </a:solidFill>
              </a:defRPr>
            </a:lvl2pPr>
            <a:lvl3pPr>
              <a:defRPr sz="5400">
                <a:solidFill>
                  <a:schemeClr val="tx2"/>
                </a:solidFill>
              </a:defRPr>
            </a:lvl3pPr>
            <a:lvl4pPr>
              <a:defRPr sz="5400">
                <a:solidFill>
                  <a:schemeClr val="tx2"/>
                </a:solidFill>
              </a:defRPr>
            </a:lvl4pPr>
            <a:lvl5pPr>
              <a:defRPr sz="5400">
                <a:solidFill>
                  <a:schemeClr val="tx2"/>
                </a:solidFill>
              </a:defRPr>
            </a:lvl5pPr>
          </a:lstStyle>
          <a:p>
            <a:pPr lvl="0"/>
            <a:r>
              <a:rPr lang="sk-SK" dirty="0"/>
              <a:t>01</a:t>
            </a:r>
          </a:p>
        </p:txBody>
      </p:sp>
      <p:sp>
        <p:nvSpPr>
          <p:cNvPr id="2" name="Zástupný text 3">
            <a:extLst>
              <a:ext uri="{FF2B5EF4-FFF2-40B4-BE49-F238E27FC236}">
                <a16:creationId xmlns:a16="http://schemas.microsoft.com/office/drawing/2014/main" id="{EEC58ED3-1437-8055-2D5C-94CEA973E2C2}"/>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accent1"/>
                </a:solidFill>
              </a:defRPr>
            </a:lvl1pPr>
          </a:lstStyle>
          <a:p>
            <a:pPr lvl="0"/>
            <a:r>
              <a:rPr lang="sk-SK" dirty="0"/>
              <a:t>Názov prezentácie</a:t>
            </a:r>
          </a:p>
        </p:txBody>
      </p:sp>
    </p:spTree>
    <p:extLst>
      <p:ext uri="{BB962C8B-B14F-4D97-AF65-F5344CB8AC3E}">
        <p14:creationId xmlns:p14="http://schemas.microsoft.com/office/powerpoint/2010/main" val="211098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y_01">
    <p:spTree>
      <p:nvGrpSpPr>
        <p:cNvPr id="1" name=""/>
        <p:cNvGrpSpPr/>
        <p:nvPr/>
      </p:nvGrpSpPr>
      <p:grpSpPr>
        <a:xfrm>
          <a:off x="0" y="0"/>
          <a:ext cx="0" cy="0"/>
          <a:chOff x="0" y="0"/>
          <a:chExt cx="0" cy="0"/>
        </a:xfrm>
      </p:grpSpPr>
      <p:pic>
        <p:nvPicPr>
          <p:cNvPr id="3" name="Obrázok 2" descr="Obrázok, na ktorom je príroda, voda, hmla, exteriér&#10;&#10;Automaticky generovaný popis">
            <a:extLst>
              <a:ext uri="{FF2B5EF4-FFF2-40B4-BE49-F238E27FC236}">
                <a16:creationId xmlns:a16="http://schemas.microsoft.com/office/drawing/2014/main" id="{6B017C07-784E-1094-7976-E6F1CD3FA9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
            <a:ext cx="6858000" cy="6858000"/>
          </a:xfrm>
          <a:prstGeom prst="rect">
            <a:avLst/>
          </a:prstGeom>
        </p:spPr>
      </p:pic>
      <p:sp>
        <p:nvSpPr>
          <p:cNvPr id="8" name="Obdĺžnik 7">
            <a:extLst>
              <a:ext uri="{FF2B5EF4-FFF2-40B4-BE49-F238E27FC236}">
                <a16:creationId xmlns:a16="http://schemas.microsoft.com/office/drawing/2014/main" id="{63837BAF-8281-41D5-9D04-70C76C55CDA9}"/>
              </a:ext>
            </a:extLst>
          </p:cNvPr>
          <p:cNvSpPr/>
          <p:nvPr/>
        </p:nvSpPr>
        <p:spPr>
          <a:xfrm>
            <a:off x="-1907" y="2"/>
            <a:ext cx="6052140" cy="6857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sk-SK" sz="2000" dirty="0">
              <a:solidFill>
                <a:schemeClr val="accent2"/>
              </a:solidFill>
            </a:endParaRPr>
          </a:p>
        </p:txBody>
      </p:sp>
      <p:sp>
        <p:nvSpPr>
          <p:cNvPr id="26" name="Zástupný text 3">
            <a:extLst>
              <a:ext uri="{FF2B5EF4-FFF2-40B4-BE49-F238E27FC236}">
                <a16:creationId xmlns:a16="http://schemas.microsoft.com/office/drawing/2014/main" id="{FEA123C1-A23C-F41A-1C90-664F2FF62629}"/>
              </a:ext>
            </a:extLst>
          </p:cNvPr>
          <p:cNvSpPr>
            <a:spLocks noGrp="1"/>
          </p:cNvSpPr>
          <p:nvPr>
            <p:ph type="body" sz="half" idx="11"/>
          </p:nvPr>
        </p:nvSpPr>
        <p:spPr>
          <a:xfrm>
            <a:off x="539744" y="1162523"/>
            <a:ext cx="5262293" cy="5215314"/>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accent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sp>
        <p:nvSpPr>
          <p:cNvPr id="4" name="Zástupný text 3">
            <a:extLst>
              <a:ext uri="{FF2B5EF4-FFF2-40B4-BE49-F238E27FC236}">
                <a16:creationId xmlns:a16="http://schemas.microsoft.com/office/drawing/2014/main" id="{20732C62-0999-6948-75BF-8A22C6449DF3}"/>
              </a:ext>
            </a:extLst>
          </p:cNvPr>
          <p:cNvSpPr>
            <a:spLocks noGrp="1"/>
          </p:cNvSpPr>
          <p:nvPr>
            <p:ph type="body" sz="half" idx="12"/>
          </p:nvPr>
        </p:nvSpPr>
        <p:spPr>
          <a:xfrm>
            <a:off x="6343689" y="1162523"/>
            <a:ext cx="5484774" cy="5215314"/>
          </a:xfrm>
          <a:prstGeom prst="rect">
            <a:avLst/>
          </a:prstGeom>
        </p:spPr>
        <p:txBody>
          <a:bodyPr/>
          <a:lstStyle>
            <a:lvl1pPr marL="285750" indent="-285750">
              <a:lnSpc>
                <a:spcPct val="100000"/>
              </a:lnSpc>
              <a:spcBef>
                <a:spcPts val="0"/>
              </a:spcBef>
              <a:buFont typeface="Arial" panose="020B0604020202020204" pitchFamily="34" charset="0"/>
              <a:buChar char="•"/>
              <a:defRPr sz="2000" b="0">
                <a:solidFill>
                  <a:schemeClr val="bg2"/>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k-SK" dirty="0"/>
          </a:p>
        </p:txBody>
      </p:sp>
      <p:pic>
        <p:nvPicPr>
          <p:cNvPr id="15" name="Obrázok 14" descr="Obrázok, na ktorom je grafika, kruh, pestrofarebnosť, písmo&#10;&#10;Automaticky generovaný popis">
            <a:extLst>
              <a:ext uri="{FF2B5EF4-FFF2-40B4-BE49-F238E27FC236}">
                <a16:creationId xmlns:a16="http://schemas.microsoft.com/office/drawing/2014/main" id="{C97F3BC1-8606-DB23-7C72-52CFEB71CE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16" name="Rovná spojnica 15">
            <a:extLst>
              <a:ext uri="{FF2B5EF4-FFF2-40B4-BE49-F238E27FC236}">
                <a16:creationId xmlns:a16="http://schemas.microsoft.com/office/drawing/2014/main" id="{E0EE84C0-F494-832E-6D33-3606B4546AE7}"/>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8" name="Zástupný objekt pre číslo snímky 6">
            <a:extLst>
              <a:ext uri="{FF2B5EF4-FFF2-40B4-BE49-F238E27FC236}">
                <a16:creationId xmlns:a16="http://schemas.microsoft.com/office/drawing/2014/main" id="{9783B592-7546-9F47-718A-A5C71E503D7D}"/>
              </a:ext>
            </a:extLst>
          </p:cNvPr>
          <p:cNvSpPr txBox="1">
            <a:spLocks/>
          </p:cNvSpPr>
          <p:nvPr userDrawn="1"/>
        </p:nvSpPr>
        <p:spPr>
          <a:xfrm>
            <a:off x="11014984" y="315065"/>
            <a:ext cx="661079" cy="365125"/>
          </a:xfrm>
          <a:prstGeom prst="rect">
            <a:avLst/>
          </a:prstGeom>
          <a:ln>
            <a:noFill/>
          </a:ln>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6225A3CD-4CF5-4210-5515-4A3C888A906A}"/>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26094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azdna_modr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Obrázok 2" descr="Obrázok, na ktorom je grafika, kruh, pestrofarebnosť, písmo&#10;&#10;Automaticky generovaný popis">
            <a:extLst>
              <a:ext uri="{FF2B5EF4-FFF2-40B4-BE49-F238E27FC236}">
                <a16:creationId xmlns:a16="http://schemas.microsoft.com/office/drawing/2014/main" id="{6C4F36CD-9AF7-0615-8E4C-FF662A0A4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7" y="315065"/>
            <a:ext cx="686933" cy="366737"/>
          </a:xfrm>
          <a:prstGeom prst="rect">
            <a:avLst/>
          </a:prstGeom>
        </p:spPr>
      </p:pic>
      <p:cxnSp>
        <p:nvCxnSpPr>
          <p:cNvPr id="4" name="Rovná spojnica 3">
            <a:extLst>
              <a:ext uri="{FF2B5EF4-FFF2-40B4-BE49-F238E27FC236}">
                <a16:creationId xmlns:a16="http://schemas.microsoft.com/office/drawing/2014/main" id="{76A7C887-8BB6-B581-654C-D1F60FC30F7E}"/>
              </a:ext>
            </a:extLst>
          </p:cNvPr>
          <p:cNvCxnSpPr>
            <a:cxnSpLocks/>
          </p:cNvCxnSpPr>
          <p:nvPr userDrawn="1"/>
        </p:nvCxnSpPr>
        <p:spPr>
          <a:xfrm>
            <a:off x="515937" y="808522"/>
            <a:ext cx="1116012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Zástupný objekt pre číslo snímky 6">
            <a:extLst>
              <a:ext uri="{FF2B5EF4-FFF2-40B4-BE49-F238E27FC236}">
                <a16:creationId xmlns:a16="http://schemas.microsoft.com/office/drawing/2014/main" id="{673D42B0-91F3-2976-E248-55998A8165B5}"/>
              </a:ext>
            </a:extLst>
          </p:cNvPr>
          <p:cNvSpPr txBox="1">
            <a:spLocks/>
          </p:cNvSpPr>
          <p:nvPr userDrawn="1"/>
        </p:nvSpPr>
        <p:spPr>
          <a:xfrm>
            <a:off x="11014984" y="315065"/>
            <a:ext cx="661079"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1"/>
                </a:solidFill>
              </a:rPr>
              <a:pPr/>
              <a:t>‹#›</a:t>
            </a:fld>
            <a:endParaRPr lang="sk-SK" sz="1600" dirty="0">
              <a:solidFill>
                <a:schemeClr val="bg1"/>
              </a:solidFill>
            </a:endParaRPr>
          </a:p>
        </p:txBody>
      </p:sp>
      <p:sp>
        <p:nvSpPr>
          <p:cNvPr id="2" name="Zástupný text 3">
            <a:extLst>
              <a:ext uri="{FF2B5EF4-FFF2-40B4-BE49-F238E27FC236}">
                <a16:creationId xmlns:a16="http://schemas.microsoft.com/office/drawing/2014/main" id="{A859CE0D-D8AB-56F4-DC63-D67D6851D04F}"/>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1"/>
                </a:solidFill>
              </a:defRPr>
            </a:lvl1pPr>
          </a:lstStyle>
          <a:p>
            <a:pPr lvl="0"/>
            <a:r>
              <a:rPr lang="sk-SK" dirty="0"/>
              <a:t>Názov prezentácie</a:t>
            </a:r>
          </a:p>
        </p:txBody>
      </p:sp>
    </p:spTree>
    <p:extLst>
      <p:ext uri="{BB962C8B-B14F-4D97-AF65-F5344CB8AC3E}">
        <p14:creationId xmlns:p14="http://schemas.microsoft.com/office/powerpoint/2010/main" val="281465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azdna_zelen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Zástupný objekt pre číslo snímky 6">
            <a:extLst>
              <a:ext uri="{FF2B5EF4-FFF2-40B4-BE49-F238E27FC236}">
                <a16:creationId xmlns:a16="http://schemas.microsoft.com/office/drawing/2014/main" id="{E07980B7-A7C7-6FA0-94D8-80873A8407DA}"/>
              </a:ext>
            </a:extLst>
          </p:cNvPr>
          <p:cNvSpPr txBox="1">
            <a:spLocks/>
          </p:cNvSpPr>
          <p:nvPr userDrawn="1"/>
        </p:nvSpPr>
        <p:spPr>
          <a:xfrm>
            <a:off x="11014984" y="315065"/>
            <a:ext cx="541337"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k-SK" sz="1600" dirty="0">
              <a:solidFill>
                <a:schemeClr val="bg2"/>
              </a:solidFill>
            </a:endParaRPr>
          </a:p>
        </p:txBody>
      </p:sp>
      <p:cxnSp>
        <p:nvCxnSpPr>
          <p:cNvPr id="7" name="Rovná spojnica 6">
            <a:extLst>
              <a:ext uri="{FF2B5EF4-FFF2-40B4-BE49-F238E27FC236}">
                <a16:creationId xmlns:a16="http://schemas.microsoft.com/office/drawing/2014/main" id="{79C92126-CEB6-E02C-CBD4-CDA1242724AA}"/>
              </a:ext>
            </a:extLst>
          </p:cNvPr>
          <p:cNvCxnSpPr>
            <a:cxnSpLocks/>
          </p:cNvCxnSpPr>
          <p:nvPr userDrawn="1"/>
        </p:nvCxnSpPr>
        <p:spPr>
          <a:xfrm>
            <a:off x="515937" y="808522"/>
            <a:ext cx="11160126" cy="0"/>
          </a:xfrm>
          <a:prstGeom prst="line">
            <a:avLst/>
          </a:prstGeom>
          <a:ln w="12700">
            <a:solidFill>
              <a:schemeClr val="bg2"/>
            </a:solidFill>
          </a:ln>
        </p:spPr>
        <p:style>
          <a:lnRef idx="1">
            <a:schemeClr val="dk1"/>
          </a:lnRef>
          <a:fillRef idx="0">
            <a:schemeClr val="dk1"/>
          </a:fillRef>
          <a:effectRef idx="0">
            <a:schemeClr val="dk1"/>
          </a:effectRef>
          <a:fontRef idx="minor">
            <a:schemeClr val="tx1"/>
          </a:fontRef>
        </p:style>
      </p:cxnSp>
      <p:pic>
        <p:nvPicPr>
          <p:cNvPr id="8" name="Obrázok 7" descr="Obrázok, na ktorom je grafika, kruh, čierno-biela, biely&#10;&#10;Automaticky generovaný popis">
            <a:extLst>
              <a:ext uri="{FF2B5EF4-FFF2-40B4-BE49-F238E27FC236}">
                <a16:creationId xmlns:a16="http://schemas.microsoft.com/office/drawing/2014/main" id="{99781AB8-4763-0C53-7E7E-1CB4F25BB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38" y="315065"/>
            <a:ext cx="686932" cy="367733"/>
          </a:xfrm>
          <a:prstGeom prst="rect">
            <a:avLst/>
          </a:prstGeom>
        </p:spPr>
      </p:pic>
      <p:sp>
        <p:nvSpPr>
          <p:cNvPr id="10" name="Zástupný objekt pre číslo snímky 6">
            <a:extLst>
              <a:ext uri="{FF2B5EF4-FFF2-40B4-BE49-F238E27FC236}">
                <a16:creationId xmlns:a16="http://schemas.microsoft.com/office/drawing/2014/main" id="{1D83948F-0DFA-35D5-9C12-9BEBD68A556D}"/>
              </a:ext>
            </a:extLst>
          </p:cNvPr>
          <p:cNvSpPr txBox="1">
            <a:spLocks/>
          </p:cNvSpPr>
          <p:nvPr userDrawn="1"/>
        </p:nvSpPr>
        <p:spPr>
          <a:xfrm>
            <a:off x="11014984" y="315065"/>
            <a:ext cx="661078" cy="365125"/>
          </a:xfrm>
          <a:prstGeom prst="rect">
            <a:avLst/>
          </a:prstGeom>
        </p:spPr>
        <p:txBody>
          <a:bodyPr lIns="36000" rIns="36000" anchor="b" anchorCtr="0"/>
          <a:lstStyle>
            <a:defPPr>
              <a:defRPr lang="sk-SK"/>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3627E-BE90-46C6-B93F-26C4FBB15BAF}" type="slidenum">
              <a:rPr lang="sk-SK" sz="1600" smtClean="0">
                <a:solidFill>
                  <a:schemeClr val="bg2"/>
                </a:solidFill>
              </a:rPr>
              <a:pPr/>
              <a:t>‹#›</a:t>
            </a:fld>
            <a:endParaRPr lang="sk-SK" sz="1600" dirty="0">
              <a:solidFill>
                <a:schemeClr val="bg2"/>
              </a:solidFill>
            </a:endParaRPr>
          </a:p>
        </p:txBody>
      </p:sp>
      <p:pic>
        <p:nvPicPr>
          <p:cNvPr id="11" name="Obrázok 10" descr="Obrázok, na ktorom je grafika, kruh, symbol, pestrofarebnosť&#10;&#10;Automaticky generovaný popis">
            <a:extLst>
              <a:ext uri="{FF2B5EF4-FFF2-40B4-BE49-F238E27FC236}">
                <a16:creationId xmlns:a16="http://schemas.microsoft.com/office/drawing/2014/main" id="{8EC4FE0D-DAA2-FB81-6B65-87C5FBED15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515937" y="312457"/>
            <a:ext cx="686933" cy="367733"/>
          </a:xfrm>
          <a:prstGeom prst="rect">
            <a:avLst/>
          </a:prstGeom>
        </p:spPr>
      </p:pic>
      <p:sp>
        <p:nvSpPr>
          <p:cNvPr id="2" name="Zástupný text 3">
            <a:extLst>
              <a:ext uri="{FF2B5EF4-FFF2-40B4-BE49-F238E27FC236}">
                <a16:creationId xmlns:a16="http://schemas.microsoft.com/office/drawing/2014/main" id="{C5160D70-23D3-322B-8BF4-0AA64AA6C58A}"/>
              </a:ext>
            </a:extLst>
          </p:cNvPr>
          <p:cNvSpPr>
            <a:spLocks noGrp="1"/>
          </p:cNvSpPr>
          <p:nvPr>
            <p:ph type="body" sz="quarter" idx="16" hasCustomPrompt="1"/>
          </p:nvPr>
        </p:nvSpPr>
        <p:spPr>
          <a:xfrm>
            <a:off x="1382713" y="387350"/>
            <a:ext cx="6119006" cy="287338"/>
          </a:xfrm>
          <a:prstGeom prst="rect">
            <a:avLst/>
          </a:prstGeom>
        </p:spPr>
        <p:txBody>
          <a:bodyPr/>
          <a:lstStyle>
            <a:lvl1pPr marL="0" indent="0">
              <a:buNone/>
              <a:defRPr sz="1200">
                <a:solidFill>
                  <a:schemeClr val="bg2"/>
                </a:solidFill>
              </a:defRPr>
            </a:lvl1pPr>
          </a:lstStyle>
          <a:p>
            <a:pPr lvl="0"/>
            <a:r>
              <a:rPr lang="sk-SK" dirty="0"/>
              <a:t>Názov prezentácie</a:t>
            </a:r>
          </a:p>
        </p:txBody>
      </p:sp>
    </p:spTree>
    <p:extLst>
      <p:ext uri="{BB962C8B-B14F-4D97-AF65-F5344CB8AC3E}">
        <p14:creationId xmlns:p14="http://schemas.microsoft.com/office/powerpoint/2010/main" val="380843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139445D3-74AE-4C7C-81BA-BB61142917D5}"/>
              </a:ext>
            </a:extLst>
          </p:cNvPr>
          <p:cNvSpPr>
            <a:spLocks noGrp="1"/>
          </p:cNvSpPr>
          <p:nvPr>
            <p:ph type="title"/>
          </p:nvPr>
        </p:nvSpPr>
        <p:spPr>
          <a:xfrm>
            <a:off x="874713" y="523876"/>
            <a:ext cx="10442574" cy="1079500"/>
          </a:xfrm>
          <a:prstGeom prst="rect">
            <a:avLst/>
          </a:prstGeom>
        </p:spPr>
        <p:txBody>
          <a:bodyPr vert="horz" lIns="91440" tIns="45720" rIns="91440" bIns="45720" rtlCol="0" anchor="ctr">
            <a:noAutofit/>
          </a:bodyPr>
          <a:lstStyle/>
          <a:p>
            <a:r>
              <a:rPr lang="sk-SK" dirty="0" err="1"/>
              <a:t>Water</a:t>
            </a:r>
            <a:r>
              <a:rPr lang="sk-SK" dirty="0"/>
              <a:t> </a:t>
            </a:r>
            <a:r>
              <a:rPr lang="sk-SK" dirty="0" err="1"/>
              <a:t>Holistic</a:t>
            </a:r>
            <a:endParaRPr lang="sk-SK" dirty="0"/>
          </a:p>
        </p:txBody>
      </p:sp>
    </p:spTree>
    <p:extLst>
      <p:ext uri="{BB962C8B-B14F-4D97-AF65-F5344CB8AC3E}">
        <p14:creationId xmlns:p14="http://schemas.microsoft.com/office/powerpoint/2010/main" val="26021358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13" r:id="rId3"/>
    <p:sldLayoutId id="2147483712" r:id="rId4"/>
    <p:sldLayoutId id="2147483711" r:id="rId5"/>
    <p:sldLayoutId id="2147483738" r:id="rId6"/>
    <p:sldLayoutId id="2147483683" r:id="rId7"/>
    <p:sldLayoutId id="2147483736" r:id="rId8"/>
    <p:sldLayoutId id="2147483733" r:id="rId9"/>
    <p:sldLayoutId id="2147483737" r:id="rId10"/>
    <p:sldLayoutId id="2147483714" r:id="rId11"/>
    <p:sldLayoutId id="2147483715" r:id="rId12"/>
    <p:sldLayoutId id="2147483734" r:id="rId13"/>
    <p:sldLayoutId id="2147483739" r:id="rId14"/>
    <p:sldLayoutId id="2147483719" r:id="rId15"/>
    <p:sldLayoutId id="2147483710" r:id="rId16"/>
    <p:sldLayoutId id="2147483720" r:id="rId17"/>
    <p:sldLayoutId id="2147483721" r:id="rId18"/>
    <p:sldLayoutId id="2147483722" r:id="rId19"/>
    <p:sldLayoutId id="2147483724" r:id="rId20"/>
    <p:sldLayoutId id="2147483723" r:id="rId21"/>
    <p:sldLayoutId id="2147483725" r:id="rId22"/>
    <p:sldLayoutId id="2147483726" r:id="rId23"/>
    <p:sldLayoutId id="2147483681" r:id="rId24"/>
    <p:sldLayoutId id="2147483694" r:id="rId25"/>
    <p:sldLayoutId id="2147483695" r:id="rId26"/>
    <p:sldLayoutId id="2147483682" r:id="rId27"/>
    <p:sldLayoutId id="2147483703" r:id="rId28"/>
    <p:sldLayoutId id="2147483704" r:id="rId29"/>
    <p:sldLayoutId id="2147483705" r:id="rId30"/>
    <p:sldLayoutId id="2147483684" r:id="rId31"/>
    <p:sldLayoutId id="2147483730" r:id="rId32"/>
    <p:sldLayoutId id="2147483685" r:id="rId33"/>
    <p:sldLayoutId id="2147483740" r:id="rId34"/>
    <p:sldLayoutId id="2147483686" r:id="rId35"/>
    <p:sldLayoutId id="2147483741" r:id="rId36"/>
    <p:sldLayoutId id="2147483688" r:id="rId37"/>
    <p:sldLayoutId id="2147483689" r:id="rId38"/>
    <p:sldLayoutId id="2147483690" r:id="rId39"/>
    <p:sldLayoutId id="2147483728" r:id="rId40"/>
    <p:sldLayoutId id="2147483708" r:id="rId41"/>
    <p:sldLayoutId id="2147483729" r:id="rId42"/>
    <p:sldLayoutId id="2147483706" r:id="rId43"/>
    <p:sldLayoutId id="2147483693" r:id="rId44"/>
    <p:sldLayoutId id="2147483743" r:id="rId45"/>
  </p:sldLayoutIdLst>
  <p:hf hdr="0" ftr="0" dt="0"/>
  <p:txStyles>
    <p:titleStyle>
      <a:lvl1pPr algn="ctr" defTabSz="914400" rtl="0" eaLnBrk="1" latinLnBrk="0" hangingPunct="1">
        <a:lnSpc>
          <a:spcPct val="90000"/>
        </a:lnSpc>
        <a:spcBef>
          <a:spcPct val="0"/>
        </a:spcBef>
        <a:buNone/>
        <a:defRPr sz="72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1">
          <p15:clr>
            <a:srgbClr val="F26B43"/>
          </p15:clr>
        </p15:guide>
        <p15:guide id="2" pos="5654">
          <p15:clr>
            <a:srgbClr val="F26B43"/>
          </p15:clr>
        </p15:guide>
        <p15:guide id="3" pos="325">
          <p15:clr>
            <a:srgbClr val="F26B43"/>
          </p15:clr>
        </p15:guide>
        <p15:guide id="4" pos="1685">
          <p15:clr>
            <a:srgbClr val="F26B43"/>
          </p15:clr>
        </p15:guide>
        <p15:guide id="5" pos="3840">
          <p15:clr>
            <a:srgbClr val="F26B43"/>
          </p15:clr>
        </p15:guide>
        <p15:guide id="6" pos="2139">
          <p15:clr>
            <a:srgbClr val="F26B43"/>
          </p15:clr>
        </p15:guide>
        <p15:guide id="7" orient="horz" pos="3748">
          <p15:clr>
            <a:srgbClr val="F26B43"/>
          </p15:clr>
        </p15:guide>
        <p15:guide id="8" pos="778">
          <p15:clr>
            <a:srgbClr val="F26B43"/>
          </p15:clr>
        </p15:guide>
        <p15:guide id="9" orient="horz" pos="2160">
          <p15:clr>
            <a:srgbClr val="F26B43"/>
          </p15:clr>
        </p15:guide>
        <p15:guide id="10" pos="3386">
          <p15:clr>
            <a:srgbClr val="F26B43"/>
          </p15:clr>
        </p15:guide>
        <p15:guide id="11" pos="4861">
          <p15:clr>
            <a:srgbClr val="F26B43"/>
          </p15:clr>
        </p15:guide>
        <p15:guide id="12" pos="7129">
          <p15:clr>
            <a:srgbClr val="F26B43"/>
          </p15:clr>
        </p15:guide>
        <p15:guide id="13" orient="horz" pos="1253">
          <p15:clr>
            <a:srgbClr val="F26B43"/>
          </p15:clr>
        </p15:guide>
        <p15:guide id="14" orient="horz" pos="799">
          <p15:clr>
            <a:srgbClr val="F26B43"/>
          </p15:clr>
        </p15:guide>
        <p15:guide id="15" orient="horz" pos="459">
          <p15:clr>
            <a:srgbClr val="F26B43"/>
          </p15:clr>
        </p15:guide>
        <p15:guide id="16" pos="4294">
          <p15:clr>
            <a:srgbClr val="F26B43"/>
          </p15:clr>
        </p15:guide>
        <p15:guide id="17" pos="4067">
          <p15:clr>
            <a:srgbClr val="F26B43"/>
          </p15:clr>
        </p15:guide>
        <p15:guide id="18" pos="7355">
          <p15:clr>
            <a:srgbClr val="F26B43"/>
          </p15:clr>
        </p15:guide>
        <p15:guide id="19" orient="horz" pos="2500">
          <p15:clr>
            <a:srgbClr val="F26B43"/>
          </p15:clr>
        </p15:guide>
        <p15:guide id="20" orient="horz" pos="1706">
          <p15:clr>
            <a:srgbClr val="F26B43"/>
          </p15:clr>
        </p15:guide>
        <p15:guide id="21" pos="551">
          <p15:clr>
            <a:srgbClr val="F26B43"/>
          </p15:clr>
        </p15:guide>
        <p15:guide id="22" pos="2706">
          <p15:clr>
            <a:srgbClr val="F26B43"/>
          </p15:clr>
        </p15:guide>
        <p15:guide id="23" pos="5541">
          <p15:clr>
            <a:srgbClr val="F26B43"/>
          </p15:clr>
        </p15:guide>
        <p15:guide id="24" orient="horz" pos="4201">
          <p15:clr>
            <a:srgbClr val="F26B43"/>
          </p15:clr>
        </p15:guide>
        <p15:guide id="25" orient="horz" pos="913">
          <p15:clr>
            <a:srgbClr val="F26B43"/>
          </p15:clr>
        </p15:guide>
        <p15:guide id="26" orient="horz" pos="1480">
          <p15:clr>
            <a:srgbClr val="F26B43"/>
          </p15:clr>
        </p15:guide>
        <p15:guide id="27" orient="horz" pos="1933">
          <p15:clr>
            <a:srgbClr val="F26B43"/>
          </p15:clr>
        </p15:guide>
        <p15:guide id="28" orient="horz" pos="2387">
          <p15:clr>
            <a:srgbClr val="F26B43"/>
          </p15:clr>
        </p15:guide>
        <p15:guide id="29" orient="horz" pos="2614">
          <p15:clr>
            <a:srgbClr val="F26B43"/>
          </p15:clr>
        </p15:guide>
        <p15:guide id="30" orient="horz" pos="2840">
          <p15:clr>
            <a:srgbClr val="F26B43"/>
          </p15:clr>
        </p15:guide>
        <p15:guide id="31" orient="horz" pos="3067">
          <p15:clr>
            <a:srgbClr val="F26B43"/>
          </p15:clr>
        </p15:guide>
        <p15:guide id="32" orient="horz" pos="3294">
          <p15:clr>
            <a:srgbClr val="F26B43"/>
          </p15:clr>
        </p15:guide>
        <p15:guide id="33" orient="horz" pos="1026">
          <p15:clr>
            <a:srgbClr val="F26B43"/>
          </p15:clr>
        </p15:guide>
        <p15:guide id="34" pos="5087">
          <p15:clr>
            <a:srgbClr val="F26B43"/>
          </p15:clr>
        </p15:guide>
        <p15:guide id="35" pos="54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jekt pre číslo snímky 4">
            <a:extLst>
              <a:ext uri="{FF2B5EF4-FFF2-40B4-BE49-F238E27FC236}">
                <a16:creationId xmlns:a16="http://schemas.microsoft.com/office/drawing/2014/main" id="{93C5E203-A252-EB9B-739B-AC729802B249}"/>
              </a:ext>
            </a:extLst>
          </p:cNvPr>
          <p:cNvSpPr>
            <a:spLocks noGrp="1"/>
          </p:cNvSpPr>
          <p:nvPr>
            <p:ph type="sldNum" sz="quarter" idx="12"/>
          </p:nvPr>
        </p:nvSpPr>
        <p:spPr/>
        <p:txBody>
          <a:bodyPr/>
          <a:lstStyle/>
          <a:p>
            <a:fld id="{6DA3627E-BE90-46C6-B93F-26C4FBB15BAF}" type="slidenum">
              <a:rPr lang="sk-SK" smtClean="0"/>
              <a:pPr/>
              <a:t>1</a:t>
            </a:fld>
            <a:endParaRPr lang="sk-SK" dirty="0"/>
          </a:p>
        </p:txBody>
      </p:sp>
      <p:sp>
        <p:nvSpPr>
          <p:cNvPr id="11" name="Nadpis 10">
            <a:extLst>
              <a:ext uri="{FF2B5EF4-FFF2-40B4-BE49-F238E27FC236}">
                <a16:creationId xmlns:a16="http://schemas.microsoft.com/office/drawing/2014/main" id="{32D1E8DB-88FA-8578-94DE-0DA945192959}"/>
              </a:ext>
            </a:extLst>
          </p:cNvPr>
          <p:cNvSpPr>
            <a:spLocks noGrp="1"/>
          </p:cNvSpPr>
          <p:nvPr>
            <p:ph type="title"/>
          </p:nvPr>
        </p:nvSpPr>
        <p:spPr>
          <a:xfrm>
            <a:off x="378990" y="3302052"/>
            <a:ext cx="5982456" cy="1293025"/>
          </a:xfrm>
        </p:spPr>
        <p:txBody>
          <a:bodyPr/>
          <a:lstStyle/>
          <a:p>
            <a:pPr>
              <a:lnSpc>
                <a:spcPct val="100000"/>
              </a:lnSpc>
            </a:pPr>
            <a:r>
              <a:rPr lang="en-US" sz="5400" b="1" i="0" dirty="0">
                <a:solidFill>
                  <a:schemeClr val="accent5">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Nature-based solutions </a:t>
            </a:r>
            <a:br>
              <a:rPr lang="sk-SK" sz="5400" b="1" i="0" dirty="0">
                <a:solidFill>
                  <a:schemeClr val="accent5">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br>
            <a:r>
              <a:rPr lang="en-US" sz="5400" b="1" i="0" dirty="0">
                <a:solidFill>
                  <a:schemeClr val="accent5">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for water, soil and climate regulation</a:t>
            </a:r>
            <a:endParaRPr lang="sk-SK" sz="5400"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Zástupný text 13">
            <a:extLst>
              <a:ext uri="{FF2B5EF4-FFF2-40B4-BE49-F238E27FC236}">
                <a16:creationId xmlns:a16="http://schemas.microsoft.com/office/drawing/2014/main" id="{B1E63429-E240-752F-003B-BF2CF9229AAB}"/>
              </a:ext>
            </a:extLst>
          </p:cNvPr>
          <p:cNvSpPr>
            <a:spLocks noGrp="1"/>
          </p:cNvSpPr>
          <p:nvPr>
            <p:ph type="body" sz="quarter" idx="11"/>
          </p:nvPr>
        </p:nvSpPr>
        <p:spPr>
          <a:xfrm>
            <a:off x="322845" y="5203244"/>
            <a:ext cx="8579303" cy="1039176"/>
          </a:xfrm>
        </p:spPr>
        <p:txBody>
          <a:bodyPr/>
          <a:lstStyle/>
          <a:p>
            <a:r>
              <a:rPr lang="sk-SK" sz="2400" b="1" dirty="0">
                <a:solidFill>
                  <a:srgbClr val="FFFF00"/>
                </a:solidFill>
                <a:effectLst>
                  <a:outerShdw blurRad="38100" dist="38100" dir="2700000" algn="tl">
                    <a:srgbClr val="000000">
                      <a:alpha val="43137"/>
                    </a:srgbClr>
                  </a:outerShdw>
                </a:effectLst>
              </a:rPr>
              <a:t>Michal </a:t>
            </a:r>
            <a:r>
              <a:rPr lang="sk-SK" sz="2400" b="1" dirty="0" err="1">
                <a:solidFill>
                  <a:srgbClr val="FFFF00"/>
                </a:solidFill>
                <a:effectLst>
                  <a:outerShdw blurRad="38100" dist="38100" dir="2700000" algn="tl">
                    <a:srgbClr val="000000">
                      <a:alpha val="43137"/>
                    </a:srgbClr>
                  </a:outerShdw>
                </a:effectLst>
              </a:rPr>
              <a:t>Kravčík</a:t>
            </a:r>
            <a:r>
              <a:rPr lang="sk-SK" sz="2400" b="1" dirty="0">
                <a:solidFill>
                  <a:srgbClr val="FFFF00"/>
                </a:solidFill>
                <a:effectLst>
                  <a:outerShdw blurRad="38100" dist="38100" dir="2700000" algn="tl">
                    <a:srgbClr val="000000">
                      <a:alpha val="43137"/>
                    </a:srgbClr>
                  </a:outerShdw>
                </a:effectLst>
              </a:rPr>
              <a:t>, Danka </a:t>
            </a:r>
            <a:r>
              <a:rPr lang="sk-SK" sz="2400" b="1" dirty="0" err="1">
                <a:solidFill>
                  <a:srgbClr val="FFFF00"/>
                </a:solidFill>
                <a:effectLst>
                  <a:outerShdw blurRad="38100" dist="38100" dir="2700000" algn="tl">
                    <a:srgbClr val="000000">
                      <a:alpha val="43137"/>
                    </a:srgbClr>
                  </a:outerShdw>
                </a:effectLst>
              </a:rPr>
              <a:t>Kravčíková</a:t>
            </a:r>
            <a:r>
              <a:rPr lang="sk-SK" sz="2400" b="1" dirty="0">
                <a:solidFill>
                  <a:srgbClr val="FFFF00"/>
                </a:solidFill>
                <a:effectLst>
                  <a:outerShdw blurRad="38100" dist="38100" dir="2700000" algn="tl">
                    <a:srgbClr val="000000">
                      <a:alpha val="43137"/>
                    </a:srgbClr>
                  </a:outerShdw>
                </a:effectLst>
              </a:rPr>
              <a:t>, Slovakia  </a:t>
            </a:r>
          </a:p>
          <a:p>
            <a:pPr>
              <a:lnSpc>
                <a:spcPct val="100000"/>
              </a:lnSpc>
              <a:spcBef>
                <a:spcPts val="0"/>
              </a:spcBef>
            </a:pPr>
            <a:r>
              <a:rPr lang="sk-SK" sz="2000" dirty="0" err="1">
                <a:solidFill>
                  <a:srgbClr val="FFFF00"/>
                </a:solidFill>
                <a:effectLst>
                  <a:outerShdw blurRad="38100" dist="38100" dir="2700000" algn="tl">
                    <a:srgbClr val="000000">
                      <a:alpha val="43137"/>
                    </a:srgbClr>
                  </a:outerShdw>
                </a:effectLst>
              </a:rPr>
              <a:t>peopleandwater.international</a:t>
            </a:r>
            <a:r>
              <a:rPr lang="sk-SK" sz="2000" dirty="0">
                <a:solidFill>
                  <a:srgbClr val="FFFF00"/>
                </a:solidFill>
                <a:effectLst>
                  <a:outerShdw blurRad="38100" dist="38100" dir="2700000" algn="tl">
                    <a:srgbClr val="000000">
                      <a:alpha val="43137"/>
                    </a:srgbClr>
                  </a:outerShdw>
                </a:effectLst>
              </a:rPr>
              <a:t>/</a:t>
            </a:r>
            <a:r>
              <a:rPr lang="en-US" sz="2000" dirty="0">
                <a:solidFill>
                  <a:srgbClr val="FFFF00"/>
                </a:solidFill>
              </a:rPr>
              <a:t>www.</a:t>
            </a:r>
            <a:r>
              <a:rPr lang="sk-SK" sz="2000" dirty="0">
                <a:solidFill>
                  <a:srgbClr val="FFFF00"/>
                </a:solidFill>
              </a:rPr>
              <a:t>w</a:t>
            </a:r>
            <a:r>
              <a:rPr lang="en-US" sz="2000" dirty="0" err="1">
                <a:solidFill>
                  <a:srgbClr val="FFFF00"/>
                </a:solidFill>
              </a:rPr>
              <a:t>ater</a:t>
            </a:r>
            <a:r>
              <a:rPr lang="sk-SK" sz="2000" dirty="0">
                <a:solidFill>
                  <a:srgbClr val="FFFF00"/>
                </a:solidFill>
              </a:rPr>
              <a:t>h</a:t>
            </a:r>
            <a:r>
              <a:rPr lang="en-US" sz="2000" dirty="0">
                <a:solidFill>
                  <a:srgbClr val="FFFF00"/>
                </a:solidFill>
              </a:rPr>
              <a:t>olistic.com</a:t>
            </a:r>
            <a:endParaRPr lang="sk-SK" sz="2000" dirty="0">
              <a:solidFill>
                <a:srgbClr val="FFFF00"/>
              </a:solidFill>
            </a:endParaRPr>
          </a:p>
          <a:p>
            <a:pPr>
              <a:lnSpc>
                <a:spcPct val="100000"/>
              </a:lnSpc>
              <a:spcBef>
                <a:spcPts val="0"/>
              </a:spcBef>
            </a:pPr>
            <a:r>
              <a:rPr lang="sk-SK" sz="2400" b="1" dirty="0" err="1">
                <a:solidFill>
                  <a:srgbClr val="FFFF00"/>
                </a:solidFill>
                <a:latin typeface="Google Sans"/>
              </a:rPr>
              <a:t>Daia</a:t>
            </a:r>
            <a:r>
              <a:rPr lang="sk-SK" sz="2400" b="1" dirty="0">
                <a:solidFill>
                  <a:srgbClr val="FFFF00"/>
                </a:solidFill>
                <a:latin typeface="Google Sans"/>
              </a:rPr>
              <a:t> </a:t>
            </a:r>
            <a:r>
              <a:rPr lang="en-US" sz="2400" b="1" i="0" dirty="0">
                <a:solidFill>
                  <a:srgbClr val="FFFF00"/>
                </a:solidFill>
                <a:effectLst/>
                <a:latin typeface="Google Sans"/>
              </a:rPr>
              <a:t>- Water Holistic</a:t>
            </a:r>
            <a:r>
              <a:rPr lang="sk-SK" sz="2400" b="1" dirty="0">
                <a:solidFill>
                  <a:srgbClr val="FFFF00"/>
                </a:solidFill>
              </a:rPr>
              <a:t>., </a:t>
            </a:r>
          </a:p>
          <a:p>
            <a:pPr>
              <a:lnSpc>
                <a:spcPct val="100000"/>
              </a:lnSpc>
              <a:spcBef>
                <a:spcPts val="0"/>
              </a:spcBef>
            </a:pPr>
            <a:r>
              <a:rPr lang="sk-SK" sz="2400" b="1" dirty="0" err="1">
                <a:solidFill>
                  <a:srgbClr val="FFFF00"/>
                </a:solidFill>
              </a:rPr>
              <a:t>April</a:t>
            </a:r>
            <a:r>
              <a:rPr lang="sk-SK" sz="2400" b="1" dirty="0">
                <a:solidFill>
                  <a:srgbClr val="FFFF00"/>
                </a:solidFill>
              </a:rPr>
              <a:t>  15</a:t>
            </a:r>
            <a:r>
              <a:rPr lang="sk-SK" sz="2000" b="1" baseline="30000" dirty="0">
                <a:solidFill>
                  <a:srgbClr val="FFFF00"/>
                </a:solidFill>
              </a:rPr>
              <a:t>th</a:t>
            </a:r>
            <a:r>
              <a:rPr lang="sk-SK" sz="2000" b="1" dirty="0">
                <a:solidFill>
                  <a:srgbClr val="FFFF00"/>
                </a:solidFill>
              </a:rPr>
              <a:t>  2026  </a:t>
            </a:r>
            <a:endParaRPr lang="en-US" sz="2000" b="1" dirty="0">
              <a:solidFill>
                <a:srgbClr val="FFFF00"/>
              </a:solidFill>
            </a:endParaRPr>
          </a:p>
        </p:txBody>
      </p:sp>
      <p:pic>
        <p:nvPicPr>
          <p:cNvPr id="2" name="Obrázok 1">
            <a:extLst>
              <a:ext uri="{FF2B5EF4-FFF2-40B4-BE49-F238E27FC236}">
                <a16:creationId xmlns:a16="http://schemas.microsoft.com/office/drawing/2014/main" id="{CA500CB4-94E4-BC50-00B6-6888032DD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375" y="390307"/>
            <a:ext cx="6209127" cy="4328399"/>
          </a:xfrm>
          <a:prstGeom prst="rect">
            <a:avLst/>
          </a:prstGeom>
        </p:spPr>
      </p:pic>
      <p:sp>
        <p:nvSpPr>
          <p:cNvPr id="7" name="Ovál 6">
            <a:extLst>
              <a:ext uri="{FF2B5EF4-FFF2-40B4-BE49-F238E27FC236}">
                <a16:creationId xmlns:a16="http://schemas.microsoft.com/office/drawing/2014/main" id="{FA9044AF-4167-6C2E-9B0B-348FED556436}"/>
              </a:ext>
            </a:extLst>
          </p:cNvPr>
          <p:cNvSpPr/>
          <p:nvPr/>
        </p:nvSpPr>
        <p:spPr>
          <a:xfrm>
            <a:off x="10923159" y="3302052"/>
            <a:ext cx="256375" cy="23474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8" name="Ovál 7">
            <a:extLst>
              <a:ext uri="{FF2B5EF4-FFF2-40B4-BE49-F238E27FC236}">
                <a16:creationId xmlns:a16="http://schemas.microsoft.com/office/drawing/2014/main" id="{72BBDF99-D716-C2D0-88F8-A83D0EBF9F37}"/>
              </a:ext>
            </a:extLst>
          </p:cNvPr>
          <p:cNvSpPr/>
          <p:nvPr/>
        </p:nvSpPr>
        <p:spPr>
          <a:xfrm>
            <a:off x="8902148" y="1439185"/>
            <a:ext cx="280525" cy="25126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BlokTextu 8">
            <a:extLst>
              <a:ext uri="{FF2B5EF4-FFF2-40B4-BE49-F238E27FC236}">
                <a16:creationId xmlns:a16="http://schemas.microsoft.com/office/drawing/2014/main" id="{DF53F54F-F701-689B-760E-06D1192FDEF2}"/>
              </a:ext>
            </a:extLst>
          </p:cNvPr>
          <p:cNvSpPr txBox="1"/>
          <p:nvPr/>
        </p:nvSpPr>
        <p:spPr>
          <a:xfrm>
            <a:off x="9182673" y="1233251"/>
            <a:ext cx="914400" cy="914400"/>
          </a:xfrm>
          <a:prstGeom prst="rect">
            <a:avLst/>
          </a:prstGeom>
        </p:spPr>
        <p:txBody>
          <a:bodyPr vert="horz" wrap="none" lIns="90000" tIns="45720" rIns="91440" bIns="45720" rtlCol="0" anchor="b" anchorCtr="0">
            <a:normAutofit/>
          </a:bodyPr>
          <a:lstStyle/>
          <a:p>
            <a:pPr algn="l"/>
            <a:r>
              <a:rPr lang="sk-SK" sz="2400" b="1" dirty="0"/>
              <a:t>Košice</a:t>
            </a:r>
          </a:p>
        </p:txBody>
      </p:sp>
      <p:sp>
        <p:nvSpPr>
          <p:cNvPr id="10" name="BlokTextu 9">
            <a:extLst>
              <a:ext uri="{FF2B5EF4-FFF2-40B4-BE49-F238E27FC236}">
                <a16:creationId xmlns:a16="http://schemas.microsoft.com/office/drawing/2014/main" id="{D783D765-45C7-8C32-130B-74769189A488}"/>
              </a:ext>
            </a:extLst>
          </p:cNvPr>
          <p:cNvSpPr txBox="1"/>
          <p:nvPr/>
        </p:nvSpPr>
        <p:spPr>
          <a:xfrm>
            <a:off x="10239869" y="2514600"/>
            <a:ext cx="914400" cy="914400"/>
          </a:xfrm>
          <a:prstGeom prst="rect">
            <a:avLst/>
          </a:prstGeom>
        </p:spPr>
        <p:txBody>
          <a:bodyPr vert="horz" wrap="none" lIns="90000" tIns="45720" rIns="91440" bIns="45720" rtlCol="0" anchor="b" anchorCtr="0">
            <a:normAutofit/>
          </a:bodyPr>
          <a:lstStyle/>
          <a:p>
            <a:pPr algn="l"/>
            <a:r>
              <a:rPr lang="sk-SK" sz="2400" b="1" dirty="0" err="1"/>
              <a:t>Daia</a:t>
            </a:r>
            <a:endParaRPr lang="sk-SK" sz="2400" b="1" dirty="0"/>
          </a:p>
        </p:txBody>
      </p:sp>
      <p:pic>
        <p:nvPicPr>
          <p:cNvPr id="6" name="Obrázok 5">
            <a:extLst>
              <a:ext uri="{FF2B5EF4-FFF2-40B4-BE49-F238E27FC236}">
                <a16:creationId xmlns:a16="http://schemas.microsoft.com/office/drawing/2014/main" id="{AEB832F9-B2B8-299C-5346-E0B84E675F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1767" y="4924640"/>
            <a:ext cx="862341" cy="1140044"/>
          </a:xfrm>
          <a:prstGeom prst="rect">
            <a:avLst/>
          </a:prstGeom>
        </p:spPr>
      </p:pic>
    </p:spTree>
    <p:extLst>
      <p:ext uri="{BB962C8B-B14F-4D97-AF65-F5344CB8AC3E}">
        <p14:creationId xmlns:p14="http://schemas.microsoft.com/office/powerpoint/2010/main" val="3076742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D61CF-9B78-7E4E-4E3F-27C6224BB4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81DADC-2727-2771-0DED-5B7116D94500}"/>
              </a:ext>
            </a:extLst>
          </p:cNvPr>
          <p:cNvSpPr txBox="1">
            <a:spLocks noChangeArrowheads="1"/>
          </p:cNvSpPr>
          <p:nvPr/>
        </p:nvSpPr>
        <p:spPr>
          <a:xfrm>
            <a:off x="5611528" y="1097823"/>
            <a:ext cx="6275672" cy="58943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sk-SK" altLang="en-US" sz="4400" b="1" dirty="0">
                <a:solidFill>
                  <a:srgbClr val="C00000"/>
                </a:solidFill>
              </a:rPr>
              <a:t>   </a:t>
            </a:r>
            <a:r>
              <a:rPr lang="sk-SK" altLang="en-US" sz="3600" b="1" dirty="0"/>
              <a:t>Old </a:t>
            </a:r>
            <a:r>
              <a:rPr lang="sk-SK" altLang="en-US" sz="3600" b="1" dirty="0" err="1"/>
              <a:t>water</a:t>
            </a:r>
            <a:r>
              <a:rPr lang="sk-SK" altLang="en-US" sz="3600" b="1" dirty="0"/>
              <a:t> </a:t>
            </a:r>
            <a:r>
              <a:rPr lang="sk-SK" altLang="en-US" sz="3600" b="1" dirty="0" err="1"/>
              <a:t>paradigm</a:t>
            </a:r>
            <a:endParaRPr lang="sk-SK" altLang="en-US" sz="3600" b="1" dirty="0"/>
          </a:p>
          <a:p>
            <a:pPr>
              <a:buFontTx/>
              <a:buNone/>
            </a:pPr>
            <a:r>
              <a:rPr lang="en-US" altLang="en-US" sz="3600" b="1" dirty="0"/>
              <a:t> </a:t>
            </a:r>
            <a:endParaRPr lang="sk-SK" altLang="en-US" sz="3600" b="1" dirty="0"/>
          </a:p>
          <a:p>
            <a:pPr marL="0" indent="0">
              <a:buNone/>
            </a:pPr>
            <a:r>
              <a:rPr lang="sk-SK" altLang="en-US" sz="2800" b="1" dirty="0" err="1"/>
              <a:t>Global</a:t>
            </a:r>
            <a:r>
              <a:rPr lang="sk-SK" altLang="en-US" sz="2800" b="1" dirty="0"/>
              <a:t> </a:t>
            </a:r>
            <a:r>
              <a:rPr lang="sk-SK" altLang="en-US" sz="2800" b="1" dirty="0" err="1"/>
              <a:t>warming</a:t>
            </a:r>
            <a:r>
              <a:rPr lang="sk-SK" altLang="en-US" sz="2800" b="1" dirty="0"/>
              <a:t> </a:t>
            </a:r>
            <a:r>
              <a:rPr lang="sk-SK" altLang="en-US" sz="2800" b="1" dirty="0" err="1"/>
              <a:t>is</a:t>
            </a:r>
            <a:r>
              <a:rPr lang="sk-SK" altLang="en-US" sz="2800" b="1" dirty="0"/>
              <a:t> </a:t>
            </a:r>
            <a:r>
              <a:rPr lang="sk-SK" altLang="en-US" sz="2800" b="1" dirty="0" err="1"/>
              <a:t>the</a:t>
            </a:r>
            <a:r>
              <a:rPr lang="sk-SK" altLang="en-US" sz="2800" b="1" dirty="0"/>
              <a:t> </a:t>
            </a:r>
            <a:r>
              <a:rPr lang="sk-SK" altLang="en-US" sz="2800" b="1" dirty="0" err="1"/>
              <a:t>main</a:t>
            </a:r>
            <a:r>
              <a:rPr lang="sk-SK" altLang="en-US" sz="2800" b="1" dirty="0"/>
              <a:t> </a:t>
            </a:r>
            <a:r>
              <a:rPr lang="sk-SK" altLang="en-US" sz="2800" b="1" dirty="0" err="1"/>
              <a:t>climatic</a:t>
            </a:r>
            <a:r>
              <a:rPr lang="sk-SK" altLang="en-US" sz="2800" b="1" dirty="0"/>
              <a:t> </a:t>
            </a:r>
            <a:r>
              <a:rPr lang="sk-SK" altLang="en-US" sz="2800" b="1" dirty="0" err="1"/>
              <a:t>problem</a:t>
            </a:r>
            <a:r>
              <a:rPr lang="sk-SK" altLang="en-US" sz="2800" b="1" dirty="0"/>
              <a:t> for humanity</a:t>
            </a:r>
            <a:r>
              <a:rPr lang="en-US" altLang="en-US" sz="2800" b="1" dirty="0"/>
              <a:t> </a:t>
            </a:r>
            <a:endParaRPr lang="sk-SK" altLang="en-US" sz="2800" b="1" dirty="0"/>
          </a:p>
          <a:p>
            <a:pPr marL="0" indent="0">
              <a:buNone/>
            </a:pPr>
            <a:endParaRPr lang="sk-SK" altLang="en-US" sz="2800" b="1" dirty="0"/>
          </a:p>
          <a:p>
            <a:pPr marL="0" indent="0">
              <a:buNone/>
            </a:pPr>
            <a:r>
              <a:rPr lang="sk-SK" altLang="en-US" sz="2800" b="1" dirty="0" err="1"/>
              <a:t>The</a:t>
            </a:r>
            <a:r>
              <a:rPr lang="sk-SK" altLang="en-US" sz="2800" b="1" dirty="0"/>
              <a:t> </a:t>
            </a:r>
            <a:r>
              <a:rPr lang="sk-SK" altLang="en-US" sz="2800" b="1" dirty="0" err="1"/>
              <a:t>reason</a:t>
            </a:r>
            <a:r>
              <a:rPr lang="sk-SK" altLang="en-US" sz="2800" b="1" dirty="0"/>
              <a:t> </a:t>
            </a:r>
            <a:r>
              <a:rPr lang="sk-SK" altLang="en-US" sz="2800" b="1" dirty="0" err="1"/>
              <a:t>for</a:t>
            </a:r>
            <a:r>
              <a:rPr lang="sk-SK" altLang="en-US" sz="2800" b="1" dirty="0"/>
              <a:t> </a:t>
            </a:r>
            <a:r>
              <a:rPr lang="sk-SK" altLang="en-US" sz="2800" b="1" dirty="0" err="1"/>
              <a:t>extreme</a:t>
            </a:r>
            <a:r>
              <a:rPr lang="sk-SK" altLang="en-US" sz="2800" b="1" dirty="0"/>
              <a:t> </a:t>
            </a:r>
            <a:r>
              <a:rPr lang="sk-SK" altLang="en-US" sz="2800" b="1" dirty="0" err="1"/>
              <a:t>weather</a:t>
            </a:r>
            <a:r>
              <a:rPr lang="sk-SK" altLang="en-US" sz="2800" b="1" dirty="0"/>
              <a:t> </a:t>
            </a:r>
            <a:r>
              <a:rPr lang="sk-SK" altLang="en-US" sz="2800" b="1" dirty="0" err="1"/>
              <a:t>effects</a:t>
            </a:r>
            <a:r>
              <a:rPr lang="sk-SK" altLang="en-US" sz="2800" b="1" dirty="0"/>
              <a:t> </a:t>
            </a:r>
            <a:r>
              <a:rPr lang="sk-SK" altLang="en-US" sz="2800" b="1" dirty="0" err="1"/>
              <a:t>is</a:t>
            </a:r>
            <a:r>
              <a:rPr lang="sk-SK" altLang="en-US" sz="2800" b="1" dirty="0"/>
              <a:t> </a:t>
            </a:r>
            <a:r>
              <a:rPr lang="sk-SK" altLang="en-US" sz="2800" b="1" dirty="0" err="1"/>
              <a:t>global</a:t>
            </a:r>
            <a:r>
              <a:rPr lang="sk-SK" altLang="en-US" sz="2800" b="1" dirty="0"/>
              <a:t> </a:t>
            </a:r>
            <a:r>
              <a:rPr lang="sk-SK" altLang="en-US" sz="2800" b="1" dirty="0" err="1"/>
              <a:t>warming</a:t>
            </a:r>
            <a:r>
              <a:rPr lang="sk-SK" altLang="en-US" sz="2800" b="1" dirty="0"/>
              <a:t> </a:t>
            </a:r>
          </a:p>
          <a:p>
            <a:pPr marL="0" indent="0">
              <a:buNone/>
            </a:pPr>
            <a:endParaRPr lang="sk-SK" altLang="en-US" sz="2800" b="1" dirty="0"/>
          </a:p>
          <a:p>
            <a:pPr marL="0" indent="0">
              <a:buNone/>
            </a:pPr>
            <a:r>
              <a:rPr lang="sk-SK" altLang="en-US" sz="2800" b="1" dirty="0" err="1"/>
              <a:t>Adverse</a:t>
            </a:r>
            <a:r>
              <a:rPr lang="sk-SK" altLang="en-US" sz="2800" b="1" dirty="0"/>
              <a:t> </a:t>
            </a:r>
            <a:r>
              <a:rPr lang="sk-SK" altLang="en-US" sz="2800" b="1" dirty="0" err="1"/>
              <a:t>climatic</a:t>
            </a:r>
            <a:r>
              <a:rPr lang="sk-SK" altLang="en-US" sz="2800" b="1" dirty="0"/>
              <a:t> </a:t>
            </a:r>
            <a:r>
              <a:rPr lang="sk-SK" altLang="en-US" sz="2800" b="1" dirty="0" err="1"/>
              <a:t>trends</a:t>
            </a:r>
            <a:r>
              <a:rPr lang="sk-SK" altLang="en-US" sz="2800" b="1" dirty="0"/>
              <a:t> </a:t>
            </a:r>
            <a:r>
              <a:rPr lang="sk-SK" altLang="en-US" sz="2800" b="1" dirty="0" err="1"/>
              <a:t>will</a:t>
            </a:r>
            <a:r>
              <a:rPr lang="sk-SK" altLang="en-US" sz="2800" b="1" dirty="0"/>
              <a:t> </a:t>
            </a:r>
            <a:r>
              <a:rPr lang="sk-SK" altLang="en-US" sz="2800" b="1" dirty="0" err="1"/>
              <a:t>increase</a:t>
            </a:r>
            <a:r>
              <a:rPr lang="sk-SK" altLang="en-US" sz="2800" b="1" dirty="0"/>
              <a:t>, </a:t>
            </a:r>
            <a:r>
              <a:rPr lang="sk-SK" altLang="en-US" sz="2800" b="1" dirty="0" err="1"/>
              <a:t>mitigation</a:t>
            </a:r>
            <a:r>
              <a:rPr lang="sk-SK" altLang="en-US" sz="2800" b="1" dirty="0"/>
              <a:t> </a:t>
            </a:r>
            <a:r>
              <a:rPr lang="sk-SK" altLang="en-US" sz="2800" b="1" dirty="0" err="1"/>
              <a:t>can</a:t>
            </a:r>
            <a:r>
              <a:rPr lang="sk-SK" altLang="en-US" sz="2800" b="1" dirty="0"/>
              <a:t> </a:t>
            </a:r>
            <a:r>
              <a:rPr lang="sk-SK" altLang="en-US" sz="2800" b="1" dirty="0" err="1"/>
              <a:t>perhaps</a:t>
            </a:r>
            <a:r>
              <a:rPr lang="sk-SK" altLang="en-US" sz="2800" b="1" dirty="0"/>
              <a:t> </a:t>
            </a:r>
            <a:r>
              <a:rPr lang="sk-SK" altLang="en-US" sz="2800" b="1" dirty="0" err="1"/>
              <a:t>be</a:t>
            </a:r>
            <a:r>
              <a:rPr lang="sk-SK" altLang="en-US" sz="2800" b="1" dirty="0"/>
              <a:t> </a:t>
            </a:r>
            <a:r>
              <a:rPr lang="sk-SK" altLang="en-US" sz="2800" b="1" dirty="0" err="1"/>
              <a:t>expected</a:t>
            </a:r>
            <a:r>
              <a:rPr lang="sk-SK" altLang="en-US" sz="2800" b="1" dirty="0"/>
              <a:t> </a:t>
            </a:r>
            <a:r>
              <a:rPr lang="sk-SK" altLang="en-US" sz="2800" b="1" dirty="0" err="1"/>
              <a:t>within</a:t>
            </a:r>
            <a:r>
              <a:rPr lang="sk-SK" altLang="en-US" sz="2800" b="1" dirty="0"/>
              <a:t> a </a:t>
            </a:r>
            <a:r>
              <a:rPr lang="sk-SK" altLang="en-US" sz="2800" b="1" dirty="0" err="1"/>
              <a:t>horizon</a:t>
            </a:r>
            <a:r>
              <a:rPr lang="sk-SK" altLang="en-US" sz="2800" b="1" dirty="0"/>
              <a:t> of </a:t>
            </a:r>
            <a:r>
              <a:rPr lang="sk-SK" altLang="en-US" sz="2800" b="1" dirty="0" err="1"/>
              <a:t>centuries</a:t>
            </a:r>
            <a:endParaRPr lang="sk-SK" altLang="en-US" sz="2800" b="1" dirty="0"/>
          </a:p>
        </p:txBody>
      </p:sp>
      <p:sp>
        <p:nvSpPr>
          <p:cNvPr id="8" name="Rectangle 6">
            <a:extLst>
              <a:ext uri="{FF2B5EF4-FFF2-40B4-BE49-F238E27FC236}">
                <a16:creationId xmlns:a16="http://schemas.microsoft.com/office/drawing/2014/main" id="{94359FBE-0953-60CE-C938-668446A3647D}"/>
              </a:ext>
            </a:extLst>
          </p:cNvPr>
          <p:cNvSpPr>
            <a:spLocks noGrp="1" noChangeArrowheads="1"/>
          </p:cNvSpPr>
          <p:nvPr>
            <p:ph type="title"/>
          </p:nvPr>
        </p:nvSpPr>
        <p:spPr>
          <a:xfrm>
            <a:off x="304800" y="4235116"/>
            <a:ext cx="4863966" cy="2313561"/>
          </a:xfrm>
        </p:spPr>
        <p:txBody>
          <a:bodyPr/>
          <a:lstStyle/>
          <a:p>
            <a:pPr eaLnBrk="1" hangingPunct="1">
              <a:buFontTx/>
              <a:buNone/>
            </a:pPr>
            <a:r>
              <a:rPr lang="sk-SK" altLang="en-US" sz="3600" b="1" dirty="0">
                <a:solidFill>
                  <a:schemeClr val="folHlink"/>
                </a:solidFill>
              </a:rPr>
              <a:t>   </a:t>
            </a:r>
            <a:r>
              <a:rPr lang="sk-SK" altLang="en-US" sz="3600" b="1" dirty="0">
                <a:solidFill>
                  <a:schemeClr val="bg1">
                    <a:lumMod val="60000"/>
                    <a:lumOff val="40000"/>
                  </a:schemeClr>
                </a:solidFill>
              </a:rPr>
              <a:t>New </a:t>
            </a:r>
            <a:r>
              <a:rPr lang="sk-SK" altLang="en-US" sz="3600" b="1" dirty="0" err="1">
                <a:solidFill>
                  <a:schemeClr val="bg1">
                    <a:lumMod val="60000"/>
                    <a:lumOff val="40000"/>
                  </a:schemeClr>
                </a:solidFill>
              </a:rPr>
              <a:t>water</a:t>
            </a:r>
            <a:r>
              <a:rPr lang="sk-SK" altLang="en-US" sz="3600" b="1" dirty="0">
                <a:solidFill>
                  <a:schemeClr val="bg1">
                    <a:lumMod val="60000"/>
                    <a:lumOff val="40000"/>
                  </a:schemeClr>
                </a:solidFill>
              </a:rPr>
              <a:t> </a:t>
            </a:r>
            <a:r>
              <a:rPr lang="sk-SK" altLang="en-US" sz="3600" b="1" dirty="0" err="1">
                <a:solidFill>
                  <a:schemeClr val="bg1">
                    <a:lumMod val="60000"/>
                    <a:lumOff val="40000"/>
                  </a:schemeClr>
                </a:solidFill>
              </a:rPr>
              <a:t>paradigm</a:t>
            </a:r>
            <a:endParaRPr lang="sk-SK" altLang="en-US" sz="3600" b="1" dirty="0">
              <a:solidFill>
                <a:schemeClr val="bg1">
                  <a:lumMod val="60000"/>
                  <a:lumOff val="40000"/>
                </a:schemeClr>
              </a:solidFill>
            </a:endParaRPr>
          </a:p>
          <a:p>
            <a:pPr eaLnBrk="1" hangingPunct="1"/>
            <a:endParaRPr lang="sk-SK" altLang="en-US" sz="3600" dirty="0"/>
          </a:p>
          <a:p>
            <a:r>
              <a:rPr lang="sk-SK" altLang="en-US" sz="2800" dirty="0" err="1"/>
              <a:t>Extremes</a:t>
            </a:r>
            <a:r>
              <a:rPr lang="sk-SK" altLang="en-US" sz="2800" dirty="0"/>
              <a:t> of </a:t>
            </a:r>
            <a:r>
              <a:rPr lang="sk-SK" altLang="en-US" sz="2800" dirty="0" err="1"/>
              <a:t>weather</a:t>
            </a:r>
            <a:r>
              <a:rPr lang="sk-SK" altLang="en-US" sz="2800" dirty="0"/>
              <a:t> are </a:t>
            </a:r>
            <a:r>
              <a:rPr lang="sk-SK" altLang="en-US" sz="2800" dirty="0" err="1"/>
              <a:t>the</a:t>
            </a:r>
            <a:r>
              <a:rPr lang="sk-SK" altLang="en-US" sz="2800" dirty="0"/>
              <a:t> </a:t>
            </a:r>
            <a:r>
              <a:rPr lang="sk-SK" altLang="en-US" sz="2800" dirty="0" err="1"/>
              <a:t>main</a:t>
            </a:r>
            <a:r>
              <a:rPr lang="sk-SK" altLang="en-US" sz="2800" dirty="0"/>
              <a:t> </a:t>
            </a:r>
            <a:r>
              <a:rPr lang="sk-SK" altLang="en-US" sz="2800" dirty="0" err="1"/>
              <a:t>climatic</a:t>
            </a:r>
            <a:r>
              <a:rPr lang="sk-SK" altLang="en-US" sz="2800" dirty="0"/>
              <a:t> </a:t>
            </a:r>
            <a:r>
              <a:rPr lang="sk-SK" altLang="en-US" sz="2800" dirty="0" err="1"/>
              <a:t>problem</a:t>
            </a:r>
            <a:r>
              <a:rPr lang="sk-SK" altLang="en-US" sz="2800" dirty="0"/>
              <a:t> </a:t>
            </a:r>
            <a:r>
              <a:rPr lang="sk-SK" altLang="en-US" sz="2800" dirty="0" err="1"/>
              <a:t>for</a:t>
            </a:r>
            <a:r>
              <a:rPr lang="sk-SK" altLang="en-US" sz="2800" dirty="0"/>
              <a:t> humanity</a:t>
            </a:r>
            <a:r>
              <a:rPr lang="en-US" altLang="en-US" sz="2800" dirty="0"/>
              <a:t> </a:t>
            </a:r>
            <a:br>
              <a:rPr lang="sk-SK" altLang="en-US" sz="2800" dirty="0"/>
            </a:br>
            <a:br>
              <a:rPr lang="sk-SK" altLang="en-US" sz="2800" dirty="0"/>
            </a:br>
            <a:r>
              <a:rPr lang="sk-SK" altLang="en-US" sz="2800" dirty="0" err="1"/>
              <a:t>Reason</a:t>
            </a:r>
            <a:r>
              <a:rPr lang="sk-SK" altLang="en-US" sz="2800" dirty="0"/>
              <a:t> </a:t>
            </a:r>
            <a:r>
              <a:rPr lang="sk-SK" altLang="en-US" sz="2800" dirty="0" err="1"/>
              <a:t>for</a:t>
            </a:r>
            <a:r>
              <a:rPr lang="sk-SK" altLang="en-US" sz="2800" dirty="0"/>
              <a:t> </a:t>
            </a:r>
            <a:r>
              <a:rPr lang="sk-SK" altLang="en-US" sz="2800" dirty="0" err="1"/>
              <a:t>extreme</a:t>
            </a:r>
            <a:r>
              <a:rPr lang="sk-SK" altLang="en-US" sz="2800" dirty="0"/>
              <a:t> </a:t>
            </a:r>
            <a:r>
              <a:rPr lang="sk-SK" altLang="en-US" sz="2800" dirty="0" err="1"/>
              <a:t>weather</a:t>
            </a:r>
            <a:r>
              <a:rPr lang="sk-SK" altLang="en-US" sz="2800" dirty="0"/>
              <a:t> are </a:t>
            </a:r>
            <a:r>
              <a:rPr lang="sk-SK" altLang="en-US" sz="2800" dirty="0" err="1"/>
              <a:t>changes</a:t>
            </a:r>
            <a:r>
              <a:rPr lang="sk-SK" altLang="en-US" sz="2800" dirty="0"/>
              <a:t> in </a:t>
            </a:r>
            <a:r>
              <a:rPr lang="sk-SK" altLang="en-US" sz="2800" dirty="0" err="1"/>
              <a:t>the</a:t>
            </a:r>
            <a:r>
              <a:rPr lang="sk-SK" altLang="en-US" sz="2800" dirty="0"/>
              <a:t> </a:t>
            </a:r>
            <a:r>
              <a:rPr lang="sk-SK" altLang="en-US" sz="2800" dirty="0" err="1"/>
              <a:t>water</a:t>
            </a:r>
            <a:r>
              <a:rPr lang="sk-SK" altLang="en-US" sz="2800" dirty="0"/>
              <a:t> </a:t>
            </a:r>
            <a:r>
              <a:rPr lang="sk-SK" altLang="en-US" sz="2800" dirty="0" err="1"/>
              <a:t>cycle</a:t>
            </a:r>
            <a:r>
              <a:rPr lang="en-US" altLang="en-US" sz="2800" dirty="0"/>
              <a:t> </a:t>
            </a:r>
            <a:br>
              <a:rPr lang="sk-SK" altLang="en-US" sz="2800" dirty="0"/>
            </a:br>
            <a:br>
              <a:rPr lang="sk-SK" altLang="en-US" sz="2800" dirty="0"/>
            </a:br>
            <a:r>
              <a:rPr lang="sk-SK" altLang="en-US" sz="2800" dirty="0" err="1"/>
              <a:t>If</a:t>
            </a:r>
            <a:r>
              <a:rPr lang="sk-SK" altLang="en-US" sz="2800" dirty="0"/>
              <a:t> </a:t>
            </a:r>
            <a:r>
              <a:rPr lang="sk-SK" altLang="en-US" sz="2800" dirty="0" err="1"/>
              <a:t>the</a:t>
            </a:r>
            <a:r>
              <a:rPr lang="sk-SK" altLang="en-US" sz="2800" dirty="0"/>
              <a:t> new </a:t>
            </a:r>
            <a:r>
              <a:rPr lang="sk-SK" altLang="en-US" sz="2800" dirty="0" err="1"/>
              <a:t>approach</a:t>
            </a:r>
            <a:r>
              <a:rPr lang="sk-SK" altLang="en-US" sz="2800" dirty="0"/>
              <a:t> to </a:t>
            </a:r>
            <a:r>
              <a:rPr lang="sk-SK" altLang="en-US" sz="2800" dirty="0" err="1"/>
              <a:t>water</a:t>
            </a:r>
            <a:r>
              <a:rPr lang="sk-SK" altLang="en-US" sz="2800" dirty="0"/>
              <a:t> </a:t>
            </a:r>
            <a:r>
              <a:rPr lang="sk-SK" altLang="en-US" sz="2800" dirty="0" err="1"/>
              <a:t>is</a:t>
            </a:r>
            <a:r>
              <a:rPr lang="sk-SK" altLang="en-US" sz="2800" dirty="0"/>
              <a:t> </a:t>
            </a:r>
            <a:r>
              <a:rPr lang="sk-SK" altLang="en-US" sz="2800" dirty="0" err="1"/>
              <a:t>applied</a:t>
            </a:r>
            <a:r>
              <a:rPr lang="sk-SK" altLang="en-US" sz="2800" dirty="0"/>
              <a:t>, a </a:t>
            </a:r>
            <a:r>
              <a:rPr lang="sk-SK" altLang="en-US" sz="2800" dirty="0" err="1"/>
              <a:t>recovery</a:t>
            </a:r>
            <a:r>
              <a:rPr lang="sk-SK" altLang="en-US" sz="2800" dirty="0"/>
              <a:t> of </a:t>
            </a:r>
            <a:r>
              <a:rPr lang="sk-SK" altLang="en-US" sz="2800" dirty="0" err="1"/>
              <a:t>the</a:t>
            </a:r>
            <a:r>
              <a:rPr lang="sk-SK" altLang="en-US" sz="2800" dirty="0"/>
              <a:t> </a:t>
            </a:r>
            <a:r>
              <a:rPr lang="sk-SK" altLang="en-US" sz="2800" dirty="0" err="1"/>
              <a:t>climate</a:t>
            </a:r>
            <a:r>
              <a:rPr lang="sk-SK" altLang="en-US" sz="2800" dirty="0"/>
              <a:t> </a:t>
            </a:r>
            <a:r>
              <a:rPr lang="sk-SK" altLang="en-US" sz="2800" dirty="0" err="1"/>
              <a:t>can</a:t>
            </a:r>
            <a:r>
              <a:rPr lang="sk-SK" altLang="en-US" sz="2800" dirty="0"/>
              <a:t> </a:t>
            </a:r>
            <a:r>
              <a:rPr lang="sk-SK" altLang="en-US" sz="2800" dirty="0" err="1"/>
              <a:t>be</a:t>
            </a:r>
            <a:r>
              <a:rPr lang="sk-SK" altLang="en-US" sz="2800" dirty="0"/>
              <a:t> </a:t>
            </a:r>
            <a:r>
              <a:rPr lang="sk-SK" altLang="en-US" sz="2800" dirty="0" err="1"/>
              <a:t>expected</a:t>
            </a:r>
            <a:r>
              <a:rPr lang="sk-SK" altLang="en-US" sz="2800" dirty="0"/>
              <a:t> </a:t>
            </a:r>
            <a:r>
              <a:rPr lang="sk-SK" altLang="en-US" sz="2800" dirty="0" err="1"/>
              <a:t>within</a:t>
            </a:r>
            <a:r>
              <a:rPr lang="sk-SK" altLang="en-US" sz="2800" dirty="0"/>
              <a:t> </a:t>
            </a:r>
            <a:r>
              <a:rPr lang="sk-SK" altLang="en-US" sz="2800" dirty="0" err="1"/>
              <a:t>decades</a:t>
            </a:r>
            <a:r>
              <a:rPr lang="en-US" altLang="en-US" sz="2800" dirty="0"/>
              <a:t> </a:t>
            </a:r>
            <a:endParaRPr lang="sk-SK" altLang="en-US" sz="2800" dirty="0"/>
          </a:p>
        </p:txBody>
      </p:sp>
      <p:sp>
        <p:nvSpPr>
          <p:cNvPr id="2" name="Zástupný text 4">
            <a:extLst>
              <a:ext uri="{FF2B5EF4-FFF2-40B4-BE49-F238E27FC236}">
                <a16:creationId xmlns:a16="http://schemas.microsoft.com/office/drawing/2014/main" id="{8AC27673-16F3-422B-0471-71240DF2A229}"/>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8017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9254-113C-721F-7BE3-E055858D746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9AAA0C-3BF6-807C-1DD9-1CD8B4919D8E}"/>
              </a:ext>
            </a:extLst>
          </p:cNvPr>
          <p:cNvSpPr txBox="1">
            <a:spLocks noChangeArrowheads="1"/>
          </p:cNvSpPr>
          <p:nvPr/>
        </p:nvSpPr>
        <p:spPr>
          <a:xfrm>
            <a:off x="5688530" y="789043"/>
            <a:ext cx="6275672" cy="58943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sk-SK" altLang="en-US" sz="4400" b="1" dirty="0">
                <a:solidFill>
                  <a:srgbClr val="C00000"/>
                </a:solidFill>
              </a:rPr>
              <a:t>   </a:t>
            </a:r>
            <a:r>
              <a:rPr lang="sk-SK" altLang="en-US" sz="3600" b="1" dirty="0"/>
              <a:t>Old </a:t>
            </a:r>
            <a:r>
              <a:rPr lang="sk-SK" altLang="en-US" sz="3600" b="1" dirty="0" err="1"/>
              <a:t>water</a:t>
            </a:r>
            <a:r>
              <a:rPr lang="sk-SK" altLang="en-US" sz="3600" b="1" dirty="0"/>
              <a:t> </a:t>
            </a:r>
            <a:r>
              <a:rPr lang="sk-SK" altLang="en-US" sz="3600" b="1" dirty="0" err="1"/>
              <a:t>paradigm</a:t>
            </a:r>
            <a:r>
              <a:rPr lang="en-US" altLang="en-US" sz="3600" b="1" dirty="0"/>
              <a:t> </a:t>
            </a:r>
            <a:endParaRPr lang="sk-SK" altLang="en-US" sz="3600" b="1" dirty="0"/>
          </a:p>
          <a:p>
            <a:endParaRPr lang="sk-SK" altLang="en-US" sz="3600" b="1" dirty="0"/>
          </a:p>
          <a:p>
            <a:pPr marL="0" indent="0">
              <a:buNone/>
            </a:pPr>
            <a:r>
              <a:rPr lang="sk-SK" altLang="en-US" sz="3200" b="1" dirty="0" err="1"/>
              <a:t>Vegetation</a:t>
            </a:r>
            <a:r>
              <a:rPr lang="sk-SK" altLang="en-US" sz="3200" b="1" dirty="0"/>
              <a:t> </a:t>
            </a:r>
            <a:r>
              <a:rPr lang="sk-SK" altLang="en-US" sz="3200" b="1" dirty="0" err="1"/>
              <a:t>is</a:t>
            </a:r>
            <a:r>
              <a:rPr lang="sk-SK" altLang="en-US" sz="3200" b="1" dirty="0"/>
              <a:t> </a:t>
            </a:r>
            <a:r>
              <a:rPr lang="sk-SK" altLang="en-US" sz="3200" b="1" dirty="0" err="1"/>
              <a:t>not</a:t>
            </a:r>
            <a:r>
              <a:rPr lang="sk-SK" altLang="en-US" sz="3200" b="1" dirty="0"/>
              <a:t> </a:t>
            </a:r>
            <a:r>
              <a:rPr lang="sk-SK" altLang="en-US" sz="3200" b="1" dirty="0" err="1"/>
              <a:t>ideal</a:t>
            </a:r>
            <a:r>
              <a:rPr lang="sk-SK" altLang="en-US" sz="3200" b="1" dirty="0"/>
              <a:t> </a:t>
            </a:r>
            <a:r>
              <a:rPr lang="sk-SK" altLang="en-US" sz="3200" b="1" dirty="0" err="1"/>
              <a:t>from</a:t>
            </a:r>
            <a:r>
              <a:rPr lang="sk-SK" altLang="en-US" sz="3200" b="1" dirty="0"/>
              <a:t> </a:t>
            </a:r>
            <a:r>
              <a:rPr lang="sk-SK" altLang="en-US" sz="3200" b="1" dirty="0" err="1"/>
              <a:t>the</a:t>
            </a:r>
            <a:r>
              <a:rPr lang="sk-SK" altLang="en-US" sz="3200" b="1" dirty="0"/>
              <a:t> point of </a:t>
            </a:r>
            <a:r>
              <a:rPr lang="sk-SK" altLang="en-US" sz="3200" b="1" dirty="0" err="1"/>
              <a:t>global</a:t>
            </a:r>
            <a:r>
              <a:rPr lang="sk-SK" altLang="en-US" sz="3200" b="1" dirty="0"/>
              <a:t> </a:t>
            </a:r>
            <a:r>
              <a:rPr lang="sk-SK" altLang="en-US" sz="3200" b="1" dirty="0" err="1"/>
              <a:t>warming</a:t>
            </a:r>
            <a:r>
              <a:rPr lang="sk-SK" altLang="en-US" sz="3200" b="1" dirty="0"/>
              <a:t> (</a:t>
            </a:r>
            <a:r>
              <a:rPr lang="sk-SK" altLang="en-US" sz="3200" b="1" dirty="0" err="1"/>
              <a:t>low</a:t>
            </a:r>
            <a:r>
              <a:rPr lang="sk-SK" altLang="en-US" sz="3200" b="1" dirty="0"/>
              <a:t> </a:t>
            </a:r>
            <a:r>
              <a:rPr lang="sk-SK" altLang="en-US" sz="3200" b="1" dirty="0" err="1"/>
              <a:t>albedo</a:t>
            </a:r>
            <a:r>
              <a:rPr lang="sk-SK" altLang="en-US" sz="3200" b="1" dirty="0"/>
              <a:t>) </a:t>
            </a:r>
          </a:p>
          <a:p>
            <a:pPr marL="0" indent="0">
              <a:buNone/>
            </a:pPr>
            <a:endParaRPr lang="sk-SK" altLang="en-US" sz="3200" b="1" dirty="0"/>
          </a:p>
          <a:p>
            <a:pPr marL="0" indent="0">
              <a:buNone/>
            </a:pPr>
            <a:r>
              <a:rPr lang="sk-SK" altLang="en-US" sz="3200" b="1" dirty="0" err="1"/>
              <a:t>Water</a:t>
            </a:r>
            <a:r>
              <a:rPr lang="sk-SK" altLang="en-US" sz="3200" b="1" dirty="0"/>
              <a:t> </a:t>
            </a:r>
            <a:r>
              <a:rPr lang="sk-SK" altLang="en-US" sz="3200" b="1" dirty="0" err="1"/>
              <a:t>vapor</a:t>
            </a:r>
            <a:r>
              <a:rPr lang="sk-SK" altLang="en-US" sz="3200" b="1" dirty="0"/>
              <a:t> </a:t>
            </a:r>
            <a:r>
              <a:rPr lang="sk-SK" altLang="en-US" sz="3200" b="1" dirty="0" err="1"/>
              <a:t>increases</a:t>
            </a:r>
            <a:r>
              <a:rPr lang="sk-SK" altLang="en-US" sz="3200" b="1" dirty="0"/>
              <a:t> </a:t>
            </a:r>
            <a:r>
              <a:rPr lang="sk-SK" altLang="en-US" sz="3200" b="1" dirty="0" err="1"/>
              <a:t>the</a:t>
            </a:r>
            <a:r>
              <a:rPr lang="sk-SK" altLang="en-US" sz="3200" b="1" dirty="0"/>
              <a:t> </a:t>
            </a:r>
            <a:r>
              <a:rPr lang="sk-SK" altLang="en-US" sz="3200" b="1" dirty="0" err="1"/>
              <a:t>greenhouse</a:t>
            </a:r>
            <a:r>
              <a:rPr lang="sk-SK" altLang="en-US" sz="3200" b="1" dirty="0"/>
              <a:t> </a:t>
            </a:r>
            <a:r>
              <a:rPr lang="sk-SK" altLang="en-US" sz="3200" b="1" dirty="0" err="1"/>
              <a:t>effect</a:t>
            </a:r>
            <a:endParaRPr lang="sk-SK" altLang="en-US" sz="3200" b="1" dirty="0"/>
          </a:p>
          <a:p>
            <a:pPr marL="0" indent="0">
              <a:buNone/>
            </a:pPr>
            <a:endParaRPr lang="sk-SK" altLang="en-US" sz="3200" b="1" dirty="0"/>
          </a:p>
          <a:p>
            <a:pPr marL="0" indent="0">
              <a:buNone/>
            </a:pPr>
            <a:r>
              <a:rPr lang="sk-SK" altLang="en-US" sz="3200" b="1" dirty="0" err="1"/>
              <a:t>The</a:t>
            </a:r>
            <a:r>
              <a:rPr lang="sk-SK" altLang="en-US" sz="3200" b="1" dirty="0"/>
              <a:t> </a:t>
            </a:r>
            <a:r>
              <a:rPr lang="sk-SK" altLang="en-US" sz="3200" b="1" dirty="0" err="1"/>
              <a:t>main</a:t>
            </a:r>
            <a:r>
              <a:rPr lang="sk-SK" altLang="en-US" sz="3200" b="1" dirty="0"/>
              <a:t> </a:t>
            </a:r>
            <a:r>
              <a:rPr lang="sk-SK" altLang="en-US" sz="3200" b="1" dirty="0" err="1"/>
              <a:t>source</a:t>
            </a:r>
            <a:r>
              <a:rPr lang="sk-SK" altLang="en-US" sz="3200" b="1" dirty="0"/>
              <a:t> and </a:t>
            </a:r>
            <a:r>
              <a:rPr lang="sk-SK" altLang="en-US" sz="3200" b="1" dirty="0" err="1"/>
              <a:t>reserve</a:t>
            </a:r>
            <a:r>
              <a:rPr lang="sk-SK" altLang="en-US" sz="3200" b="1" dirty="0"/>
              <a:t> of </a:t>
            </a:r>
            <a:r>
              <a:rPr lang="sk-SK" altLang="en-US" sz="3200" b="1" dirty="0" err="1"/>
              <a:t>water</a:t>
            </a:r>
            <a:r>
              <a:rPr lang="sk-SK" altLang="en-US" sz="3200" b="1" dirty="0"/>
              <a:t> </a:t>
            </a:r>
            <a:r>
              <a:rPr lang="sk-SK" altLang="en-US" sz="3200" b="1" dirty="0" err="1"/>
              <a:t>is</a:t>
            </a:r>
            <a:r>
              <a:rPr lang="sk-SK" altLang="en-US" sz="3200" b="1" dirty="0"/>
              <a:t> </a:t>
            </a:r>
            <a:r>
              <a:rPr lang="sk-SK" altLang="en-US" sz="3200" b="1" dirty="0" err="1"/>
              <a:t>surface</a:t>
            </a:r>
            <a:r>
              <a:rPr lang="sk-SK" altLang="en-US" sz="3200" b="1" dirty="0"/>
              <a:t> </a:t>
            </a:r>
            <a:r>
              <a:rPr lang="sk-SK" altLang="en-US" sz="3200" b="1" dirty="0" err="1"/>
              <a:t>water</a:t>
            </a:r>
            <a:endParaRPr lang="sk-SK" altLang="en-US" sz="3200" b="1" dirty="0"/>
          </a:p>
        </p:txBody>
      </p:sp>
      <p:sp>
        <p:nvSpPr>
          <p:cNvPr id="8" name="Rectangle 6">
            <a:extLst>
              <a:ext uri="{FF2B5EF4-FFF2-40B4-BE49-F238E27FC236}">
                <a16:creationId xmlns:a16="http://schemas.microsoft.com/office/drawing/2014/main" id="{907202BF-E4C2-FF3D-57B9-90C4ADC00B34}"/>
              </a:ext>
            </a:extLst>
          </p:cNvPr>
          <p:cNvSpPr>
            <a:spLocks noGrp="1" noChangeArrowheads="1"/>
          </p:cNvSpPr>
          <p:nvPr>
            <p:ph type="title"/>
          </p:nvPr>
        </p:nvSpPr>
        <p:spPr>
          <a:xfrm>
            <a:off x="304800" y="4369870"/>
            <a:ext cx="4863966" cy="2313561"/>
          </a:xfrm>
        </p:spPr>
        <p:txBody>
          <a:bodyPr/>
          <a:lstStyle/>
          <a:p>
            <a:pPr eaLnBrk="1" hangingPunct="1">
              <a:buFontTx/>
              <a:buNone/>
            </a:pPr>
            <a:r>
              <a:rPr lang="sk-SK" altLang="en-US" sz="3600" b="1" dirty="0">
                <a:solidFill>
                  <a:schemeClr val="folHlink"/>
                </a:solidFill>
              </a:rPr>
              <a:t>   </a:t>
            </a:r>
            <a:r>
              <a:rPr lang="sk-SK" altLang="en-US" sz="3600" b="1" dirty="0">
                <a:solidFill>
                  <a:schemeClr val="bg1">
                    <a:lumMod val="60000"/>
                    <a:lumOff val="40000"/>
                  </a:schemeClr>
                </a:solidFill>
              </a:rPr>
              <a:t>New </a:t>
            </a:r>
            <a:r>
              <a:rPr lang="sk-SK" altLang="en-US" sz="3600" b="1" dirty="0" err="1">
                <a:solidFill>
                  <a:schemeClr val="bg1">
                    <a:lumMod val="60000"/>
                    <a:lumOff val="40000"/>
                  </a:schemeClr>
                </a:solidFill>
              </a:rPr>
              <a:t>water</a:t>
            </a:r>
            <a:r>
              <a:rPr lang="sk-SK" altLang="en-US" sz="3600" b="1" dirty="0">
                <a:solidFill>
                  <a:schemeClr val="bg1">
                    <a:lumMod val="60000"/>
                    <a:lumOff val="40000"/>
                  </a:schemeClr>
                </a:solidFill>
              </a:rPr>
              <a:t> </a:t>
            </a:r>
            <a:r>
              <a:rPr lang="sk-SK" altLang="en-US" sz="3600" b="1" dirty="0" err="1">
                <a:solidFill>
                  <a:schemeClr val="bg1">
                    <a:lumMod val="60000"/>
                    <a:lumOff val="40000"/>
                  </a:schemeClr>
                </a:solidFill>
              </a:rPr>
              <a:t>paradigm</a:t>
            </a:r>
            <a:endParaRPr lang="sk-SK" altLang="en-US" sz="3600" b="1" dirty="0">
              <a:solidFill>
                <a:schemeClr val="bg1">
                  <a:lumMod val="60000"/>
                  <a:lumOff val="40000"/>
                </a:schemeClr>
              </a:solidFill>
            </a:endParaRPr>
          </a:p>
          <a:p>
            <a:pPr eaLnBrk="1" hangingPunct="1"/>
            <a:endParaRPr lang="sk-SK" altLang="en-US" sz="3600" dirty="0"/>
          </a:p>
          <a:p>
            <a:r>
              <a:rPr lang="sk-SK" altLang="en-US" sz="3200" dirty="0" err="1"/>
              <a:t>Water</a:t>
            </a:r>
            <a:r>
              <a:rPr lang="sk-SK" altLang="en-US" sz="3200" dirty="0"/>
              <a:t> and </a:t>
            </a:r>
            <a:r>
              <a:rPr lang="sk-SK" altLang="en-US" sz="3200" dirty="0" err="1"/>
              <a:t>vegetation</a:t>
            </a:r>
            <a:r>
              <a:rPr lang="sk-SK" altLang="en-US" sz="3200" dirty="0"/>
              <a:t> </a:t>
            </a:r>
            <a:r>
              <a:rPr lang="sk-SK" altLang="en-US" sz="3200" dirty="0" err="1"/>
              <a:t>alleviate</a:t>
            </a:r>
            <a:r>
              <a:rPr lang="sk-SK" altLang="en-US" sz="3200" dirty="0"/>
              <a:t> </a:t>
            </a:r>
            <a:r>
              <a:rPr lang="sk-SK" altLang="en-US" sz="3200" dirty="0" err="1"/>
              <a:t>unwanted</a:t>
            </a:r>
            <a:r>
              <a:rPr lang="sk-SK" altLang="en-US" sz="3200" dirty="0"/>
              <a:t> </a:t>
            </a:r>
            <a:r>
              <a:rPr lang="sk-SK" altLang="en-US" sz="3200" dirty="0" err="1"/>
              <a:t>temperature</a:t>
            </a:r>
            <a:r>
              <a:rPr lang="sk-SK" altLang="en-US" sz="3200" dirty="0"/>
              <a:t> </a:t>
            </a:r>
            <a:r>
              <a:rPr lang="sk-SK" altLang="en-US" sz="3200" dirty="0" err="1"/>
              <a:t>differences</a:t>
            </a:r>
            <a:r>
              <a:rPr lang="sk-SK" altLang="en-US" sz="3200" dirty="0"/>
              <a:t>; </a:t>
            </a:r>
            <a:br>
              <a:rPr lang="sk-SK" altLang="en-US" sz="3200" dirty="0"/>
            </a:br>
            <a:br>
              <a:rPr lang="sk-SK" altLang="en-US" sz="3200" dirty="0"/>
            </a:br>
            <a:r>
              <a:rPr lang="sk-SK" altLang="en-US" sz="3200" dirty="0" err="1"/>
              <a:t>Cloudiness</a:t>
            </a:r>
            <a:r>
              <a:rPr lang="sk-SK" altLang="en-US" sz="3200" dirty="0"/>
              <a:t> </a:t>
            </a:r>
            <a:r>
              <a:rPr lang="sk-SK" altLang="en-US" sz="3200" dirty="0" err="1"/>
              <a:t>moderates</a:t>
            </a:r>
            <a:r>
              <a:rPr lang="sk-SK" altLang="en-US" sz="3200" dirty="0"/>
              <a:t> </a:t>
            </a:r>
            <a:r>
              <a:rPr lang="sk-SK" altLang="en-US" sz="3200" dirty="0" err="1"/>
              <a:t>the</a:t>
            </a:r>
            <a:r>
              <a:rPr lang="sk-SK" altLang="en-US" sz="3200" dirty="0"/>
              <a:t> </a:t>
            </a:r>
            <a:r>
              <a:rPr lang="sk-SK" altLang="en-US" sz="3200" dirty="0" err="1"/>
              <a:t>intensity</a:t>
            </a:r>
            <a:r>
              <a:rPr lang="sk-SK" altLang="en-US" sz="3200" dirty="0"/>
              <a:t> of </a:t>
            </a:r>
            <a:r>
              <a:rPr lang="sk-SK" altLang="en-US" sz="3200" dirty="0" err="1"/>
              <a:t>solar</a:t>
            </a:r>
            <a:r>
              <a:rPr lang="sk-SK" altLang="en-US" sz="3200" dirty="0"/>
              <a:t> </a:t>
            </a:r>
            <a:r>
              <a:rPr lang="sk-SK" altLang="en-US" sz="3200" dirty="0" err="1"/>
              <a:t>radiation</a:t>
            </a:r>
            <a:r>
              <a:rPr lang="sk-SK" altLang="en-US" sz="3200" dirty="0"/>
              <a:t> </a:t>
            </a:r>
            <a:r>
              <a:rPr lang="sk-SK" altLang="en-US" sz="3200" dirty="0" err="1"/>
              <a:t>falling</a:t>
            </a:r>
            <a:r>
              <a:rPr lang="sk-SK" altLang="en-US" sz="3200" dirty="0"/>
              <a:t> on </a:t>
            </a:r>
            <a:r>
              <a:rPr lang="sk-SK" altLang="en-US" sz="3200" dirty="0" err="1"/>
              <a:t>Earth's</a:t>
            </a:r>
            <a:r>
              <a:rPr lang="sk-SK" altLang="en-US" sz="3200" dirty="0"/>
              <a:t> </a:t>
            </a:r>
            <a:r>
              <a:rPr lang="sk-SK" altLang="en-US" sz="3200" dirty="0" err="1"/>
              <a:t>surface</a:t>
            </a:r>
            <a:r>
              <a:rPr lang="en-US" altLang="en-US" sz="3200" dirty="0"/>
              <a:t> </a:t>
            </a:r>
            <a:br>
              <a:rPr lang="sk-SK" altLang="en-US" sz="3200" dirty="0"/>
            </a:br>
            <a:br>
              <a:rPr lang="sk-SK" altLang="en-US" sz="3200" dirty="0"/>
            </a:br>
            <a:r>
              <a:rPr lang="sk-SK" altLang="en-US" sz="3200" dirty="0" err="1"/>
              <a:t>The</a:t>
            </a:r>
            <a:r>
              <a:rPr lang="sk-SK" altLang="en-US" sz="3200" dirty="0"/>
              <a:t> </a:t>
            </a:r>
            <a:r>
              <a:rPr lang="sk-SK" altLang="en-US" sz="3200" dirty="0" err="1"/>
              <a:t>main</a:t>
            </a:r>
            <a:r>
              <a:rPr lang="sk-SK" altLang="en-US" sz="3200" dirty="0"/>
              <a:t> </a:t>
            </a:r>
            <a:r>
              <a:rPr lang="sk-SK" altLang="en-US" sz="3200" dirty="0" err="1"/>
              <a:t>source</a:t>
            </a:r>
            <a:r>
              <a:rPr lang="sk-SK" altLang="en-US" sz="3200" dirty="0"/>
              <a:t> and </a:t>
            </a:r>
            <a:r>
              <a:rPr lang="sk-SK" altLang="en-US" sz="3200" dirty="0" err="1"/>
              <a:t>reserve</a:t>
            </a:r>
            <a:r>
              <a:rPr lang="sk-SK" altLang="en-US" sz="3200" dirty="0"/>
              <a:t> of </a:t>
            </a:r>
            <a:r>
              <a:rPr lang="sk-SK" altLang="en-US" sz="3200" dirty="0" err="1"/>
              <a:t>water</a:t>
            </a:r>
            <a:r>
              <a:rPr lang="sk-SK" altLang="en-US" sz="3200" dirty="0"/>
              <a:t> </a:t>
            </a:r>
            <a:r>
              <a:rPr lang="sk-SK" altLang="en-US" sz="3200" dirty="0" err="1"/>
              <a:t>is</a:t>
            </a:r>
            <a:r>
              <a:rPr lang="sk-SK" altLang="en-US" sz="3200" dirty="0"/>
              <a:t> </a:t>
            </a:r>
            <a:r>
              <a:rPr lang="sk-SK" altLang="en-US" sz="3200" dirty="0" err="1"/>
              <a:t>groundwater</a:t>
            </a:r>
            <a:endParaRPr lang="sk-SK" altLang="en-US" sz="3200" dirty="0"/>
          </a:p>
        </p:txBody>
      </p:sp>
      <p:sp>
        <p:nvSpPr>
          <p:cNvPr id="2" name="Zástupný text 4">
            <a:extLst>
              <a:ext uri="{FF2B5EF4-FFF2-40B4-BE49-F238E27FC236}">
                <a16:creationId xmlns:a16="http://schemas.microsoft.com/office/drawing/2014/main" id="{28485D6F-43C7-3F1F-EB90-F766BC29A6B8}"/>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5872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ABA82-64AB-DE54-1F05-C2F1C3E33BE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64695BE-1E20-816C-060C-C00EC81A743D}"/>
              </a:ext>
            </a:extLst>
          </p:cNvPr>
          <p:cNvSpPr txBox="1">
            <a:spLocks noChangeArrowheads="1"/>
          </p:cNvSpPr>
          <p:nvPr/>
        </p:nvSpPr>
        <p:spPr>
          <a:xfrm>
            <a:off x="5611528" y="804672"/>
            <a:ext cx="6275672" cy="5523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sk-SK" altLang="en-US" sz="4400" b="1" dirty="0">
                <a:solidFill>
                  <a:srgbClr val="C00000"/>
                </a:solidFill>
              </a:rPr>
              <a:t>   </a:t>
            </a:r>
            <a:r>
              <a:rPr lang="sk-SK" altLang="en-US" sz="3600" b="1" dirty="0"/>
              <a:t>Old </a:t>
            </a:r>
            <a:r>
              <a:rPr lang="sk-SK" altLang="en-US" sz="3600" b="1" dirty="0" err="1"/>
              <a:t>water</a:t>
            </a:r>
            <a:r>
              <a:rPr lang="sk-SK" altLang="en-US" sz="3600" b="1" dirty="0"/>
              <a:t> </a:t>
            </a:r>
            <a:r>
              <a:rPr lang="sk-SK" altLang="en-US" sz="3600" b="1" dirty="0" err="1"/>
              <a:t>paradigm</a:t>
            </a:r>
            <a:r>
              <a:rPr lang="en-US" altLang="en-US" sz="3600" b="1" dirty="0"/>
              <a:t> </a:t>
            </a:r>
            <a:endParaRPr lang="sk-SK" altLang="en-US" sz="3600" b="1" dirty="0"/>
          </a:p>
          <a:p>
            <a:endParaRPr lang="sk-SK" altLang="en-US" sz="3600" b="1" dirty="0"/>
          </a:p>
          <a:p>
            <a:pPr marL="0" indent="0">
              <a:buNone/>
            </a:pPr>
            <a:r>
              <a:rPr lang="sk-SK" altLang="en-US" sz="3200" b="1" dirty="0" err="1"/>
              <a:t>Rainwater</a:t>
            </a:r>
            <a:r>
              <a:rPr lang="sk-SK" altLang="en-US" sz="3200" b="1" dirty="0"/>
              <a:t> </a:t>
            </a:r>
            <a:r>
              <a:rPr lang="sk-SK" altLang="en-US" sz="3200" b="1" dirty="0" err="1"/>
              <a:t>is</a:t>
            </a:r>
            <a:r>
              <a:rPr lang="sk-SK" altLang="en-US" sz="3200" b="1" dirty="0"/>
              <a:t> </a:t>
            </a:r>
            <a:r>
              <a:rPr lang="sk-SK" altLang="en-US" sz="3200" b="1" dirty="0" err="1"/>
              <a:t>an</a:t>
            </a:r>
            <a:r>
              <a:rPr lang="sk-SK" altLang="en-US" sz="3200" b="1" dirty="0"/>
              <a:t> </a:t>
            </a:r>
            <a:r>
              <a:rPr lang="sk-SK" altLang="en-US" sz="3200" b="1" dirty="0" err="1"/>
              <a:t>inconvenience</a:t>
            </a:r>
            <a:r>
              <a:rPr lang="sk-SK" altLang="en-US" sz="3200" b="1" dirty="0"/>
              <a:t>, </a:t>
            </a:r>
            <a:r>
              <a:rPr lang="sk-SK" altLang="en-US" sz="3200" b="1" dirty="0" err="1"/>
              <a:t>needs</a:t>
            </a:r>
            <a:r>
              <a:rPr lang="sk-SK" altLang="en-US" sz="3200" b="1" dirty="0"/>
              <a:t> to </a:t>
            </a:r>
            <a:r>
              <a:rPr lang="sk-SK" altLang="en-US" sz="3200" b="1" dirty="0" err="1"/>
              <a:t>be</a:t>
            </a:r>
            <a:r>
              <a:rPr lang="sk-SK" altLang="en-US" sz="3200" b="1" dirty="0"/>
              <a:t> </a:t>
            </a:r>
            <a:r>
              <a:rPr lang="sk-SK" altLang="en-US" sz="3200" b="1" dirty="0" err="1"/>
              <a:t>quickly</a:t>
            </a:r>
            <a:r>
              <a:rPr lang="sk-SK" altLang="en-US" sz="3200" b="1" dirty="0"/>
              <a:t> </a:t>
            </a:r>
            <a:r>
              <a:rPr lang="sk-SK" altLang="en-US" sz="3200" b="1" dirty="0" err="1"/>
              <a:t>removed</a:t>
            </a:r>
            <a:r>
              <a:rPr lang="en-US" altLang="en-US" sz="3200" b="1" dirty="0"/>
              <a:t> </a:t>
            </a:r>
            <a:endParaRPr lang="sk-SK" altLang="en-US" sz="3200" b="1" dirty="0"/>
          </a:p>
          <a:p>
            <a:pPr marL="0" indent="0">
              <a:buNone/>
            </a:pPr>
            <a:endParaRPr lang="sk-SK" altLang="en-US" sz="3200" b="1" dirty="0"/>
          </a:p>
          <a:p>
            <a:pPr marL="0" indent="0">
              <a:buNone/>
            </a:pPr>
            <a:r>
              <a:rPr lang="sk-SK" altLang="en-US" sz="3200" b="1" dirty="0" err="1"/>
              <a:t>Water</a:t>
            </a:r>
            <a:r>
              <a:rPr lang="sk-SK" altLang="en-US" sz="3200" b="1" dirty="0"/>
              <a:t> </a:t>
            </a:r>
            <a:r>
              <a:rPr lang="sk-SK" altLang="en-US" sz="3200" b="1" dirty="0" err="1"/>
              <a:t>is</a:t>
            </a:r>
            <a:r>
              <a:rPr lang="sk-SK" altLang="en-US" sz="3200" b="1" dirty="0"/>
              <a:t> </a:t>
            </a:r>
            <a:r>
              <a:rPr lang="sk-SK" altLang="en-US" sz="3200" b="1" dirty="0" err="1"/>
              <a:t>used</a:t>
            </a:r>
            <a:r>
              <a:rPr lang="sk-SK" altLang="en-US" sz="3200" b="1" dirty="0"/>
              <a:t> </a:t>
            </a:r>
            <a:r>
              <a:rPr lang="sk-SK" altLang="en-US" sz="3200" b="1" dirty="0" err="1"/>
              <a:t>only</a:t>
            </a:r>
            <a:r>
              <a:rPr lang="sk-SK" altLang="en-US" sz="3200" b="1" dirty="0"/>
              <a:t> </a:t>
            </a:r>
            <a:r>
              <a:rPr lang="sk-SK" altLang="en-US" sz="3200" b="1" dirty="0" err="1"/>
              <a:t>once</a:t>
            </a:r>
            <a:r>
              <a:rPr lang="sk-SK" altLang="en-US" sz="3200" b="1" dirty="0"/>
              <a:t> </a:t>
            </a:r>
            <a:r>
              <a:rPr lang="sk-SK" altLang="en-US" sz="3200" b="1" dirty="0" err="1"/>
              <a:t>for</a:t>
            </a:r>
            <a:r>
              <a:rPr lang="sk-SK" altLang="en-US" sz="3200" b="1" dirty="0"/>
              <a:t> </a:t>
            </a:r>
            <a:r>
              <a:rPr lang="sk-SK" altLang="en-US" sz="3200" b="1" dirty="0" err="1"/>
              <a:t>one</a:t>
            </a:r>
            <a:r>
              <a:rPr lang="sk-SK" altLang="en-US" sz="3200" b="1" dirty="0"/>
              <a:t> </a:t>
            </a:r>
            <a:r>
              <a:rPr lang="sk-SK" altLang="en-US" sz="3200" b="1" dirty="0" err="1"/>
              <a:t>purpose</a:t>
            </a:r>
            <a:r>
              <a:rPr lang="sk-SK" altLang="en-US" sz="3200" b="1" dirty="0"/>
              <a:t> and </a:t>
            </a:r>
            <a:r>
              <a:rPr lang="sk-SK" altLang="en-US" sz="3200" b="1" dirty="0" err="1"/>
              <a:t>then</a:t>
            </a:r>
            <a:r>
              <a:rPr lang="sk-SK" altLang="en-US" sz="3200" b="1" dirty="0"/>
              <a:t> </a:t>
            </a:r>
            <a:r>
              <a:rPr lang="sk-SK" altLang="en-US" sz="3200" b="1" dirty="0" err="1"/>
              <a:t>is</a:t>
            </a:r>
            <a:r>
              <a:rPr lang="sk-SK" altLang="en-US" sz="3200" b="1" dirty="0"/>
              <a:t> </a:t>
            </a:r>
            <a:r>
              <a:rPr lang="sk-SK" altLang="en-US" sz="3200" b="1" dirty="0" err="1"/>
              <a:t>sluiced</a:t>
            </a:r>
            <a:r>
              <a:rPr lang="sk-SK" altLang="en-US" sz="3200" b="1" dirty="0"/>
              <a:t> </a:t>
            </a:r>
            <a:r>
              <a:rPr lang="sk-SK" altLang="en-US" sz="3200" b="1" dirty="0" err="1"/>
              <a:t>away</a:t>
            </a:r>
            <a:r>
              <a:rPr lang="en-US" altLang="en-US" sz="3200" b="1" dirty="0"/>
              <a:t> </a:t>
            </a:r>
            <a:endParaRPr lang="sk-SK" altLang="en-US" sz="3200" b="1" dirty="0"/>
          </a:p>
          <a:p>
            <a:pPr marL="0" indent="0">
              <a:buNone/>
            </a:pPr>
            <a:endParaRPr lang="sk-SK" altLang="en-US" sz="3200" b="1" dirty="0"/>
          </a:p>
          <a:p>
            <a:pPr marL="0" indent="0">
              <a:buNone/>
            </a:pPr>
            <a:r>
              <a:rPr lang="sk-SK" altLang="en-US" sz="3200" b="1" dirty="0" err="1"/>
              <a:t>Water</a:t>
            </a:r>
            <a:r>
              <a:rPr lang="sk-SK" altLang="en-US" sz="3200" b="1" dirty="0"/>
              <a:t> </a:t>
            </a:r>
            <a:r>
              <a:rPr lang="sk-SK" altLang="en-US" sz="3200" b="1" dirty="0" err="1"/>
              <a:t>supplied</a:t>
            </a:r>
            <a:r>
              <a:rPr lang="sk-SK" altLang="en-US" sz="3200" b="1" dirty="0"/>
              <a:t> to </a:t>
            </a:r>
            <a:r>
              <a:rPr lang="sk-SK" altLang="en-US" sz="3200" b="1" dirty="0" err="1"/>
              <a:t>communities</a:t>
            </a:r>
            <a:r>
              <a:rPr lang="sk-SK" altLang="en-US" sz="3200" b="1" dirty="0"/>
              <a:t> </a:t>
            </a:r>
            <a:r>
              <a:rPr lang="sk-SK" altLang="en-US" sz="3200" b="1" dirty="0" err="1"/>
              <a:t>primarily</a:t>
            </a:r>
            <a:r>
              <a:rPr lang="sk-SK" altLang="en-US" sz="3200" b="1" dirty="0"/>
              <a:t> </a:t>
            </a:r>
            <a:r>
              <a:rPr lang="sk-SK" altLang="en-US" sz="3200" b="1" dirty="0" err="1"/>
              <a:t>through</a:t>
            </a:r>
            <a:r>
              <a:rPr lang="sk-SK" altLang="en-US" sz="3200" b="1" dirty="0"/>
              <a:t> a </a:t>
            </a:r>
            <a:r>
              <a:rPr lang="sk-SK" altLang="en-US" sz="3200" b="1" dirty="0" err="1"/>
              <a:t>system</a:t>
            </a:r>
            <a:r>
              <a:rPr lang="sk-SK" altLang="en-US" sz="3200" b="1" dirty="0"/>
              <a:t> of </a:t>
            </a:r>
            <a:r>
              <a:rPr lang="sk-SK" altLang="en-US" sz="3200" b="1" dirty="0" err="1"/>
              <a:t>mains</a:t>
            </a:r>
            <a:r>
              <a:rPr lang="sk-SK" altLang="en-US" sz="3200" b="1" dirty="0"/>
              <a:t> </a:t>
            </a:r>
            <a:r>
              <a:rPr lang="sk-SK" altLang="en-US" sz="3200" b="1" dirty="0" err="1"/>
              <a:t>with</a:t>
            </a:r>
            <a:r>
              <a:rPr lang="sk-SK" altLang="en-US" sz="3200" b="1" dirty="0"/>
              <a:t> "</a:t>
            </a:r>
            <a:r>
              <a:rPr lang="sk-SK" altLang="en-US" sz="3200" b="1" dirty="0" err="1"/>
              <a:t>potable</a:t>
            </a:r>
            <a:r>
              <a:rPr lang="sk-SK" altLang="en-US" sz="3200" b="1" dirty="0"/>
              <a:t>" </a:t>
            </a:r>
            <a:r>
              <a:rPr lang="sk-SK" altLang="en-US" sz="3200" b="1" dirty="0" err="1"/>
              <a:t>quality</a:t>
            </a:r>
            <a:r>
              <a:rPr lang="sk-SK" altLang="en-US" sz="3200" b="1" dirty="0"/>
              <a:t> </a:t>
            </a:r>
            <a:r>
              <a:rPr lang="sk-SK" altLang="en-US" sz="3200" b="1" dirty="0" err="1"/>
              <a:t>water</a:t>
            </a:r>
            <a:r>
              <a:rPr lang="en-US" altLang="en-US" sz="3200" b="1" dirty="0"/>
              <a:t> </a:t>
            </a:r>
            <a:endParaRPr lang="sk-SK" altLang="en-US" sz="3200" b="1" dirty="0"/>
          </a:p>
        </p:txBody>
      </p:sp>
      <p:sp>
        <p:nvSpPr>
          <p:cNvPr id="8" name="Rectangle 6">
            <a:extLst>
              <a:ext uri="{FF2B5EF4-FFF2-40B4-BE49-F238E27FC236}">
                <a16:creationId xmlns:a16="http://schemas.microsoft.com/office/drawing/2014/main" id="{538EE946-19D5-8B6B-649D-18CE0425F8F1}"/>
              </a:ext>
            </a:extLst>
          </p:cNvPr>
          <p:cNvSpPr>
            <a:spLocks noGrp="1" noChangeArrowheads="1"/>
          </p:cNvSpPr>
          <p:nvPr>
            <p:ph type="title"/>
          </p:nvPr>
        </p:nvSpPr>
        <p:spPr>
          <a:xfrm>
            <a:off x="304800" y="4408371"/>
            <a:ext cx="4863966" cy="2313561"/>
          </a:xfrm>
        </p:spPr>
        <p:txBody>
          <a:bodyPr/>
          <a:lstStyle/>
          <a:p>
            <a:pPr eaLnBrk="1" hangingPunct="1">
              <a:buFontTx/>
              <a:buNone/>
            </a:pPr>
            <a:r>
              <a:rPr lang="sk-SK" altLang="en-US" sz="3600" b="1" dirty="0">
                <a:solidFill>
                  <a:schemeClr val="folHlink"/>
                </a:solidFill>
              </a:rPr>
              <a:t>   </a:t>
            </a:r>
            <a:r>
              <a:rPr lang="sk-SK" altLang="en-US" sz="3600" b="1" dirty="0">
                <a:solidFill>
                  <a:schemeClr val="bg1">
                    <a:lumMod val="60000"/>
                    <a:lumOff val="40000"/>
                  </a:schemeClr>
                </a:solidFill>
              </a:rPr>
              <a:t>New </a:t>
            </a:r>
            <a:r>
              <a:rPr lang="sk-SK" altLang="en-US" sz="3600" b="1" dirty="0" err="1">
                <a:solidFill>
                  <a:schemeClr val="bg1">
                    <a:lumMod val="60000"/>
                    <a:lumOff val="40000"/>
                  </a:schemeClr>
                </a:solidFill>
              </a:rPr>
              <a:t>water</a:t>
            </a:r>
            <a:r>
              <a:rPr lang="sk-SK" altLang="en-US" sz="3600" b="1" dirty="0">
                <a:solidFill>
                  <a:schemeClr val="bg1">
                    <a:lumMod val="60000"/>
                    <a:lumOff val="40000"/>
                  </a:schemeClr>
                </a:solidFill>
              </a:rPr>
              <a:t> </a:t>
            </a:r>
            <a:r>
              <a:rPr lang="sk-SK" altLang="en-US" sz="3600" b="1" dirty="0" err="1">
                <a:solidFill>
                  <a:schemeClr val="bg1">
                    <a:lumMod val="60000"/>
                    <a:lumOff val="40000"/>
                  </a:schemeClr>
                </a:solidFill>
              </a:rPr>
              <a:t>paradigm</a:t>
            </a:r>
            <a:endParaRPr lang="sk-SK" altLang="en-US" sz="3600" b="1" dirty="0">
              <a:solidFill>
                <a:schemeClr val="bg1">
                  <a:lumMod val="60000"/>
                  <a:lumOff val="40000"/>
                </a:schemeClr>
              </a:solidFill>
            </a:endParaRPr>
          </a:p>
          <a:p>
            <a:pPr eaLnBrk="1" hangingPunct="1"/>
            <a:endParaRPr lang="sk-SK" altLang="en-US" sz="3600" dirty="0"/>
          </a:p>
          <a:p>
            <a:r>
              <a:rPr lang="sk-SK" altLang="en-US" sz="3200" dirty="0" err="1"/>
              <a:t>Rainwater</a:t>
            </a:r>
            <a:r>
              <a:rPr lang="sk-SK" altLang="en-US" sz="3200" dirty="0"/>
              <a:t> </a:t>
            </a:r>
            <a:r>
              <a:rPr lang="sk-SK" altLang="en-US" sz="3200" dirty="0" err="1"/>
              <a:t>is</a:t>
            </a:r>
            <a:r>
              <a:rPr lang="sk-SK" altLang="en-US" sz="3200" dirty="0"/>
              <a:t> </a:t>
            </a:r>
            <a:r>
              <a:rPr lang="sk-SK" altLang="en-US" sz="3200" dirty="0" err="1"/>
              <a:t>an</a:t>
            </a:r>
            <a:r>
              <a:rPr lang="sk-SK" altLang="en-US" sz="3200" dirty="0"/>
              <a:t> </a:t>
            </a:r>
            <a:r>
              <a:rPr lang="sk-SK" altLang="en-US" sz="3200" dirty="0" err="1"/>
              <a:t>asset</a:t>
            </a:r>
            <a:r>
              <a:rPr lang="sk-SK" altLang="en-US" sz="3200" dirty="0"/>
              <a:t> </a:t>
            </a:r>
            <a:r>
              <a:rPr lang="sk-SK" altLang="en-US" sz="3200" dirty="0" err="1"/>
              <a:t>that</a:t>
            </a:r>
            <a:r>
              <a:rPr lang="sk-SK" altLang="en-US" sz="3200" dirty="0"/>
              <a:t> </a:t>
            </a:r>
            <a:r>
              <a:rPr lang="sk-SK" altLang="en-US" sz="3200" dirty="0" err="1"/>
              <a:t>needs</a:t>
            </a:r>
            <a:r>
              <a:rPr lang="sk-SK" altLang="en-US" sz="3200" dirty="0"/>
              <a:t> to </a:t>
            </a:r>
            <a:r>
              <a:rPr lang="sk-SK" altLang="en-US" sz="3200" dirty="0" err="1"/>
              <a:t>be</a:t>
            </a:r>
            <a:r>
              <a:rPr lang="sk-SK" altLang="en-US" sz="3200" dirty="0"/>
              <a:t> </a:t>
            </a:r>
            <a:r>
              <a:rPr lang="sk-SK" altLang="en-US" sz="3200" dirty="0" err="1"/>
              <a:t>retained</a:t>
            </a:r>
            <a:r>
              <a:rPr lang="sk-SK" altLang="en-US" sz="3200" dirty="0"/>
              <a:t> in </a:t>
            </a:r>
            <a:r>
              <a:rPr lang="sk-SK" altLang="en-US" sz="3200" dirty="0" err="1"/>
              <a:t>soil</a:t>
            </a:r>
            <a:r>
              <a:rPr lang="sk-SK" altLang="en-US" sz="3200" dirty="0"/>
              <a:t>/</a:t>
            </a:r>
            <a:r>
              <a:rPr lang="sk-SK" altLang="en-US" sz="3200" dirty="0" err="1"/>
              <a:t>plants</a:t>
            </a:r>
            <a:r>
              <a:rPr lang="en-US" altLang="en-US" sz="3200" dirty="0"/>
              <a:t> </a:t>
            </a:r>
            <a:br>
              <a:rPr lang="sk-SK" altLang="en-US" sz="3200" dirty="0"/>
            </a:br>
            <a:br>
              <a:rPr lang="sk-SK" altLang="en-US" sz="3200" dirty="0"/>
            </a:br>
            <a:r>
              <a:rPr lang="sk-SK" altLang="en-US" sz="3200" dirty="0" err="1"/>
              <a:t>Water</a:t>
            </a:r>
            <a:r>
              <a:rPr lang="sk-SK" altLang="en-US" sz="3200" dirty="0"/>
              <a:t> </a:t>
            </a:r>
            <a:r>
              <a:rPr lang="sk-SK" altLang="en-US" sz="3200" dirty="0" err="1"/>
              <a:t>can</a:t>
            </a:r>
            <a:r>
              <a:rPr lang="sk-SK" altLang="en-US" sz="3200" dirty="0"/>
              <a:t> </a:t>
            </a:r>
            <a:r>
              <a:rPr lang="sk-SK" altLang="en-US" sz="3200" dirty="0" err="1"/>
              <a:t>be</a:t>
            </a:r>
            <a:r>
              <a:rPr lang="sk-SK" altLang="en-US" sz="3200" dirty="0"/>
              <a:t> </a:t>
            </a:r>
            <a:r>
              <a:rPr lang="sk-SK" altLang="en-US" sz="3200" dirty="0" err="1"/>
              <a:t>used</a:t>
            </a:r>
            <a:r>
              <a:rPr lang="sk-SK" altLang="en-US" sz="3200" dirty="0"/>
              <a:t> </a:t>
            </a:r>
            <a:r>
              <a:rPr lang="sk-SK" altLang="en-US" sz="3200" dirty="0" err="1"/>
              <a:t>for</a:t>
            </a:r>
            <a:r>
              <a:rPr lang="sk-SK" altLang="en-US" sz="3200" dirty="0"/>
              <a:t> more </a:t>
            </a:r>
            <a:r>
              <a:rPr lang="sk-SK" altLang="en-US" sz="3200" dirty="0" err="1"/>
              <a:t>purposes</a:t>
            </a:r>
            <a:r>
              <a:rPr lang="sk-SK" altLang="en-US" sz="3200" dirty="0"/>
              <a:t>, </a:t>
            </a:r>
            <a:r>
              <a:rPr lang="sk-SK" altLang="en-US" sz="3200" dirty="0" err="1"/>
              <a:t>then</a:t>
            </a:r>
            <a:r>
              <a:rPr lang="sk-SK" altLang="en-US" sz="3200" dirty="0"/>
              <a:t> </a:t>
            </a:r>
            <a:r>
              <a:rPr lang="sk-SK" altLang="en-US" sz="3200" dirty="0" err="1"/>
              <a:t>purified</a:t>
            </a:r>
            <a:r>
              <a:rPr lang="sk-SK" altLang="en-US" sz="3200" dirty="0"/>
              <a:t> and </a:t>
            </a:r>
            <a:r>
              <a:rPr lang="sk-SK" altLang="en-US" sz="3200" dirty="0" err="1"/>
              <a:t>recycled</a:t>
            </a:r>
            <a:r>
              <a:rPr lang="en-US" altLang="en-US" sz="3200" dirty="0"/>
              <a:t> </a:t>
            </a:r>
            <a:br>
              <a:rPr lang="sk-SK" altLang="en-US" sz="3200" dirty="0"/>
            </a:br>
            <a:br>
              <a:rPr lang="sk-SK" altLang="en-US" sz="3200" dirty="0"/>
            </a:br>
            <a:r>
              <a:rPr lang="sk-SK" altLang="en-US" sz="3200" dirty="0" err="1"/>
              <a:t>Water</a:t>
            </a:r>
            <a:r>
              <a:rPr lang="sk-SK" altLang="en-US" sz="3200" dirty="0"/>
              <a:t> </a:t>
            </a:r>
            <a:r>
              <a:rPr lang="sk-SK" altLang="en-US" sz="3200" dirty="0" err="1"/>
              <a:t>supplied</a:t>
            </a:r>
            <a:r>
              <a:rPr lang="sk-SK" altLang="en-US" sz="3200" dirty="0"/>
              <a:t> </a:t>
            </a:r>
            <a:r>
              <a:rPr lang="sk-SK" altLang="en-US" sz="3200" dirty="0" err="1"/>
              <a:t>through</a:t>
            </a:r>
            <a:r>
              <a:rPr lang="sk-SK" altLang="en-US" sz="3200" dirty="0"/>
              <a:t> a </a:t>
            </a:r>
            <a:r>
              <a:rPr lang="sk-SK" altLang="en-US" sz="3200" dirty="0" err="1"/>
              <a:t>system</a:t>
            </a:r>
            <a:r>
              <a:rPr lang="sk-SK" altLang="en-US" sz="3200" dirty="0"/>
              <a:t> </a:t>
            </a:r>
            <a:r>
              <a:rPr lang="sk-SK" altLang="en-US" sz="3200" dirty="0" err="1"/>
              <a:t>divided</a:t>
            </a:r>
            <a:r>
              <a:rPr lang="sk-SK" altLang="en-US" sz="3200" dirty="0"/>
              <a:t> </a:t>
            </a:r>
            <a:r>
              <a:rPr lang="sk-SK" altLang="en-US" sz="3200" dirty="0" err="1"/>
              <a:t>into</a:t>
            </a:r>
            <a:r>
              <a:rPr lang="sk-SK" altLang="en-US" sz="3200" dirty="0"/>
              <a:t> </a:t>
            </a:r>
            <a:r>
              <a:rPr lang="sk-SK" altLang="en-US" sz="3200" dirty="0" err="1"/>
              <a:t>potable</a:t>
            </a:r>
            <a:r>
              <a:rPr lang="sk-SK" altLang="en-US" sz="3200" dirty="0"/>
              <a:t> and utility </a:t>
            </a:r>
            <a:r>
              <a:rPr lang="sk-SK" altLang="en-US" sz="3200" dirty="0" err="1"/>
              <a:t>water</a:t>
            </a:r>
            <a:r>
              <a:rPr lang="en-US" altLang="en-US" sz="3200" dirty="0"/>
              <a:t> </a:t>
            </a:r>
            <a:endParaRPr lang="sk-SK" altLang="en-US" sz="3200" dirty="0"/>
          </a:p>
        </p:txBody>
      </p:sp>
      <p:sp>
        <p:nvSpPr>
          <p:cNvPr id="2" name="Zástupný text 4">
            <a:extLst>
              <a:ext uri="{FF2B5EF4-FFF2-40B4-BE49-F238E27FC236}">
                <a16:creationId xmlns:a16="http://schemas.microsoft.com/office/drawing/2014/main" id="{841944F6-A28B-FE84-42DB-64B9D65594B9}"/>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12381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rázok 6">
            <a:extLst>
              <a:ext uri="{FF2B5EF4-FFF2-40B4-BE49-F238E27FC236}">
                <a16:creationId xmlns:a16="http://schemas.microsoft.com/office/drawing/2014/main" id="{5ABDA389-2FFB-3406-9BCD-534A711839E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188843" y="2946702"/>
            <a:ext cx="5049079" cy="3752271"/>
          </a:xfrm>
        </p:spPr>
      </p:pic>
      <p:sp>
        <p:nvSpPr>
          <p:cNvPr id="8" name="BlokTextu 7">
            <a:extLst>
              <a:ext uri="{FF2B5EF4-FFF2-40B4-BE49-F238E27FC236}">
                <a16:creationId xmlns:a16="http://schemas.microsoft.com/office/drawing/2014/main" id="{FBB850BD-4BA0-710D-FA52-B0C659BC5A04}"/>
              </a:ext>
            </a:extLst>
          </p:cNvPr>
          <p:cNvSpPr txBox="1"/>
          <p:nvPr/>
        </p:nvSpPr>
        <p:spPr>
          <a:xfrm>
            <a:off x="0" y="919457"/>
            <a:ext cx="5237920" cy="1893670"/>
          </a:xfrm>
          <a:prstGeom prst="rect">
            <a:avLst/>
          </a:prstGeom>
        </p:spPr>
        <p:txBody>
          <a:bodyPr vert="horz" wrap="none" lIns="90000" tIns="45720" rIns="91440" bIns="45720" rtlCol="0" anchor="b" anchorCtr="0">
            <a:noAutofit/>
          </a:bodyPr>
          <a:lstStyle/>
          <a:p>
            <a:pPr algn="ctr"/>
            <a:r>
              <a:rPr lang="sk-SK" sz="3200" b="1" dirty="0">
                <a:solidFill>
                  <a:srgbClr val="FFFF00"/>
                </a:solidFill>
              </a:rPr>
              <a:t>Slovak </a:t>
            </a:r>
            <a:r>
              <a:rPr lang="sk-SK" sz="3200" b="1" dirty="0" err="1">
                <a:solidFill>
                  <a:srgbClr val="FFFF00"/>
                </a:solidFill>
              </a:rPr>
              <a:t>Government</a:t>
            </a:r>
            <a:r>
              <a:rPr lang="sk-SK" sz="3200" b="1" dirty="0">
                <a:solidFill>
                  <a:srgbClr val="FFFF00"/>
                </a:solidFill>
              </a:rPr>
              <a:t> </a:t>
            </a:r>
          </a:p>
          <a:p>
            <a:pPr algn="ctr"/>
            <a:r>
              <a:rPr lang="sk-SK" sz="3200" b="1" dirty="0" err="1">
                <a:solidFill>
                  <a:srgbClr val="FFFF00"/>
                </a:solidFill>
              </a:rPr>
              <a:t>Restoration</a:t>
            </a:r>
            <a:r>
              <a:rPr lang="sk-SK" sz="3200" b="1" dirty="0">
                <a:solidFill>
                  <a:srgbClr val="FFFF00"/>
                </a:solidFill>
              </a:rPr>
              <a:t> </a:t>
            </a:r>
            <a:r>
              <a:rPr lang="sk-SK" sz="3200" b="1" dirty="0" err="1">
                <a:solidFill>
                  <a:srgbClr val="FFFF00"/>
                </a:solidFill>
              </a:rPr>
              <a:t>Programm</a:t>
            </a:r>
            <a:r>
              <a:rPr lang="sk-SK" sz="3200" b="1" dirty="0">
                <a:solidFill>
                  <a:srgbClr val="FFFF00"/>
                </a:solidFill>
              </a:rPr>
              <a:t> </a:t>
            </a:r>
          </a:p>
          <a:p>
            <a:pPr algn="ctr"/>
            <a:r>
              <a:rPr lang="sk-SK" sz="3200" b="1" dirty="0">
                <a:solidFill>
                  <a:srgbClr val="FFFF00"/>
                </a:solidFill>
              </a:rPr>
              <a:t>2010-2012</a:t>
            </a:r>
            <a:endParaRPr lang="en-US" sz="3200" b="1" dirty="0">
              <a:solidFill>
                <a:srgbClr val="FFFF00"/>
              </a:solidFill>
            </a:endParaRPr>
          </a:p>
        </p:txBody>
      </p:sp>
      <p:pic>
        <p:nvPicPr>
          <p:cNvPr id="5" name="Obrázok 4">
            <a:extLst>
              <a:ext uri="{FF2B5EF4-FFF2-40B4-BE49-F238E27FC236}">
                <a16:creationId xmlns:a16="http://schemas.microsoft.com/office/drawing/2014/main" id="{710BCDD7-0864-82F4-6290-458727155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5891" y="0"/>
            <a:ext cx="4296107" cy="2763748"/>
          </a:xfrm>
          <a:prstGeom prst="rect">
            <a:avLst/>
          </a:prstGeom>
        </p:spPr>
      </p:pic>
      <p:pic>
        <p:nvPicPr>
          <p:cNvPr id="9" name="Obrázok 8">
            <a:extLst>
              <a:ext uri="{FF2B5EF4-FFF2-40B4-BE49-F238E27FC236}">
                <a16:creationId xmlns:a16="http://schemas.microsoft.com/office/drawing/2014/main" id="{9331676A-AE2F-5769-799B-3622CB4D98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892" y="4365118"/>
            <a:ext cx="4296108" cy="2492882"/>
          </a:xfrm>
          <a:prstGeom prst="rect">
            <a:avLst/>
          </a:prstGeom>
        </p:spPr>
      </p:pic>
      <p:pic>
        <p:nvPicPr>
          <p:cNvPr id="10" name="Picture 4" descr="Původně tu byla louka. Mohla tu být nudná průmyslová hala. Je tu průmyslová hala a spousta vegetace.">
            <a:extLst>
              <a:ext uri="{FF2B5EF4-FFF2-40B4-BE49-F238E27FC236}">
                <a16:creationId xmlns:a16="http://schemas.microsoft.com/office/drawing/2014/main" id="{23317364-9F3A-1394-D840-8AE2D963234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29402" y="0"/>
            <a:ext cx="2475007" cy="3576806"/>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pic>
        <p:nvPicPr>
          <p:cNvPr id="11" name="Obrázok 10">
            <a:extLst>
              <a:ext uri="{FF2B5EF4-FFF2-40B4-BE49-F238E27FC236}">
                <a16:creationId xmlns:a16="http://schemas.microsoft.com/office/drawing/2014/main" id="{0808D4E8-685E-3792-7580-51B14511D1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95890" y="2630184"/>
            <a:ext cx="4296107" cy="1734934"/>
          </a:xfrm>
          <a:prstGeom prst="rect">
            <a:avLst/>
          </a:prstGeom>
          <a:ln w="57150">
            <a:solidFill>
              <a:srgbClr val="FFFF00"/>
            </a:solidFill>
          </a:ln>
        </p:spPr>
      </p:pic>
      <p:pic>
        <p:nvPicPr>
          <p:cNvPr id="14" name="Obrázok 13">
            <a:extLst>
              <a:ext uri="{FF2B5EF4-FFF2-40B4-BE49-F238E27FC236}">
                <a16:creationId xmlns:a16="http://schemas.microsoft.com/office/drawing/2014/main" id="{78741364-1FA2-51AD-C1D0-C65645179F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9402" y="3576806"/>
            <a:ext cx="2520747" cy="1987295"/>
          </a:xfrm>
          <a:prstGeom prst="rect">
            <a:avLst/>
          </a:prstGeom>
        </p:spPr>
      </p:pic>
      <p:pic>
        <p:nvPicPr>
          <p:cNvPr id="15" name="Picture 3">
            <a:extLst>
              <a:ext uri="{FF2B5EF4-FFF2-40B4-BE49-F238E27FC236}">
                <a16:creationId xmlns:a16="http://schemas.microsoft.com/office/drawing/2014/main" id="{F99C8FA0-AF4D-49BC-46C2-C6959231ED4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t="12074"/>
          <a:stretch>
            <a:fillRect/>
          </a:stretch>
        </p:blipFill>
        <p:spPr>
          <a:xfrm>
            <a:off x="5387491" y="5531875"/>
            <a:ext cx="2520746" cy="1301218"/>
          </a:xfrm>
          <a:prstGeom prst="rect">
            <a:avLst/>
          </a:prstGeom>
          <a:noFill/>
        </p:spPr>
      </p:pic>
      <p:sp>
        <p:nvSpPr>
          <p:cNvPr id="2" name="Zástupný text 4">
            <a:extLst>
              <a:ext uri="{FF2B5EF4-FFF2-40B4-BE49-F238E27FC236}">
                <a16:creationId xmlns:a16="http://schemas.microsoft.com/office/drawing/2014/main" id="{98F79A50-346D-8014-14A7-CA5BF734DE89}"/>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76527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rázok 6">
            <a:extLst>
              <a:ext uri="{FF2B5EF4-FFF2-40B4-BE49-F238E27FC236}">
                <a16:creationId xmlns:a16="http://schemas.microsoft.com/office/drawing/2014/main" id="{0B8DC9F5-80D2-36D4-C167-B78168ACB5B3}"/>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3283971" y="-1"/>
            <a:ext cx="8908030" cy="6708914"/>
          </a:xfrm>
        </p:spPr>
      </p:pic>
      <p:sp>
        <p:nvSpPr>
          <p:cNvPr id="8" name="BlokTextu 7">
            <a:extLst>
              <a:ext uri="{FF2B5EF4-FFF2-40B4-BE49-F238E27FC236}">
                <a16:creationId xmlns:a16="http://schemas.microsoft.com/office/drawing/2014/main" id="{4FF92F23-E92B-D4EA-9761-562E5970A4FB}"/>
              </a:ext>
            </a:extLst>
          </p:cNvPr>
          <p:cNvSpPr txBox="1"/>
          <p:nvPr/>
        </p:nvSpPr>
        <p:spPr>
          <a:xfrm>
            <a:off x="472192" y="3839583"/>
            <a:ext cx="1700784" cy="914400"/>
          </a:xfrm>
          <a:prstGeom prst="rect">
            <a:avLst/>
          </a:prstGeom>
        </p:spPr>
        <p:txBody>
          <a:bodyPr vert="horz" wrap="none" lIns="90000" tIns="45720" rIns="91440" bIns="45720" rtlCol="0" anchor="b" anchorCtr="0">
            <a:noAutofit/>
          </a:bodyPr>
          <a:lstStyle/>
          <a:p>
            <a:pPr algn="l"/>
            <a:r>
              <a:rPr lang="sk-SK" sz="3200" b="1" dirty="0">
                <a:solidFill>
                  <a:srgbClr val="FFFF00"/>
                </a:solidFill>
              </a:rPr>
              <a:t>Boston 2015</a:t>
            </a:r>
            <a:endParaRPr lang="en-US" sz="3200" b="1" dirty="0">
              <a:solidFill>
                <a:srgbClr val="FFFF00"/>
              </a:solidFill>
            </a:endParaRPr>
          </a:p>
        </p:txBody>
      </p:sp>
      <p:sp>
        <p:nvSpPr>
          <p:cNvPr id="3" name="BlokTextu 2">
            <a:extLst>
              <a:ext uri="{FF2B5EF4-FFF2-40B4-BE49-F238E27FC236}">
                <a16:creationId xmlns:a16="http://schemas.microsoft.com/office/drawing/2014/main" id="{A67D02F2-6C68-6FB4-92AF-9556C2E026DA}"/>
              </a:ext>
            </a:extLst>
          </p:cNvPr>
          <p:cNvSpPr txBox="1"/>
          <p:nvPr/>
        </p:nvSpPr>
        <p:spPr>
          <a:xfrm>
            <a:off x="544112" y="2117421"/>
            <a:ext cx="2216426" cy="1077218"/>
          </a:xfrm>
          <a:prstGeom prst="rect">
            <a:avLst/>
          </a:prstGeom>
          <a:noFill/>
        </p:spPr>
        <p:txBody>
          <a:bodyPr wrap="square">
            <a:spAutoFit/>
          </a:bodyPr>
          <a:lstStyle/>
          <a:p>
            <a:pPr algn="ctr"/>
            <a:r>
              <a:rPr lang="en-US" sz="3200" b="1" dirty="0">
                <a:solidFill>
                  <a:srgbClr val="00F6C0"/>
                </a:solidFill>
              </a:rPr>
              <a:t>A BIT </a:t>
            </a:r>
            <a:endParaRPr lang="sk-SK" sz="3200" b="1" dirty="0">
              <a:solidFill>
                <a:srgbClr val="00F6C0"/>
              </a:solidFill>
            </a:endParaRPr>
          </a:p>
          <a:p>
            <a:pPr algn="ctr"/>
            <a:r>
              <a:rPr lang="en-US" sz="3200" b="1" dirty="0">
                <a:solidFill>
                  <a:srgbClr val="00F6C0"/>
                </a:solidFill>
              </a:rPr>
              <a:t>OF HISTORY</a:t>
            </a:r>
          </a:p>
        </p:txBody>
      </p:sp>
      <p:sp>
        <p:nvSpPr>
          <p:cNvPr id="2" name="Zástupný text 4">
            <a:extLst>
              <a:ext uri="{FF2B5EF4-FFF2-40B4-BE49-F238E27FC236}">
                <a16:creationId xmlns:a16="http://schemas.microsoft.com/office/drawing/2014/main" id="{400D3487-305D-B4FE-3ED0-DE9B190C0DCA}"/>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507151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lokTextu 9">
            <a:extLst>
              <a:ext uri="{FF2B5EF4-FFF2-40B4-BE49-F238E27FC236}">
                <a16:creationId xmlns:a16="http://schemas.microsoft.com/office/drawing/2014/main" id="{695402E2-AB8B-E27C-CA9A-D2E002D72FAB}"/>
              </a:ext>
            </a:extLst>
          </p:cNvPr>
          <p:cNvSpPr txBox="1"/>
          <p:nvPr/>
        </p:nvSpPr>
        <p:spPr>
          <a:xfrm>
            <a:off x="4020335" y="-164329"/>
            <a:ext cx="1700784" cy="914400"/>
          </a:xfrm>
          <a:prstGeom prst="rect">
            <a:avLst/>
          </a:prstGeom>
        </p:spPr>
        <p:txBody>
          <a:bodyPr vert="horz" wrap="none" lIns="90000" tIns="45720" rIns="91440" bIns="45720" rtlCol="0" anchor="b" anchorCtr="0">
            <a:noAutofit/>
          </a:bodyPr>
          <a:lstStyle/>
          <a:p>
            <a:pPr algn="l"/>
            <a:r>
              <a:rPr lang="sk-SK" sz="3600" b="1" dirty="0">
                <a:solidFill>
                  <a:srgbClr val="FFFF00"/>
                </a:solidFill>
              </a:rPr>
              <a:t>2018</a:t>
            </a:r>
            <a:endParaRPr lang="en-US" sz="3600" b="1" dirty="0">
              <a:solidFill>
                <a:srgbClr val="FFFF00"/>
              </a:solidFill>
            </a:endParaRPr>
          </a:p>
        </p:txBody>
      </p:sp>
      <p:sp>
        <p:nvSpPr>
          <p:cNvPr id="3" name="BlokTextu 2">
            <a:extLst>
              <a:ext uri="{FF2B5EF4-FFF2-40B4-BE49-F238E27FC236}">
                <a16:creationId xmlns:a16="http://schemas.microsoft.com/office/drawing/2014/main" id="{27000770-12A8-8C68-068B-195FF2A5D91C}"/>
              </a:ext>
            </a:extLst>
          </p:cNvPr>
          <p:cNvSpPr txBox="1"/>
          <p:nvPr/>
        </p:nvSpPr>
        <p:spPr>
          <a:xfrm>
            <a:off x="4948400" y="151847"/>
            <a:ext cx="5128288" cy="584775"/>
          </a:xfrm>
          <a:prstGeom prst="rect">
            <a:avLst/>
          </a:prstGeom>
          <a:noFill/>
        </p:spPr>
        <p:txBody>
          <a:bodyPr wrap="square">
            <a:spAutoFit/>
          </a:bodyPr>
          <a:lstStyle/>
          <a:p>
            <a:pPr algn="ctr"/>
            <a:r>
              <a:rPr lang="en-US" sz="3200" b="1" dirty="0">
                <a:solidFill>
                  <a:srgbClr val="00F6C0"/>
                </a:solidFill>
              </a:rPr>
              <a:t>A BIT OF HISTORY</a:t>
            </a:r>
          </a:p>
        </p:txBody>
      </p:sp>
      <p:sp>
        <p:nvSpPr>
          <p:cNvPr id="2" name="Zástupný text 4">
            <a:extLst>
              <a:ext uri="{FF2B5EF4-FFF2-40B4-BE49-F238E27FC236}">
                <a16:creationId xmlns:a16="http://schemas.microsoft.com/office/drawing/2014/main" id="{0543E21E-B844-1696-D23F-DF1BBAB60CAA}"/>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
        <p:nvSpPr>
          <p:cNvPr id="6" name="Zástupný objekt pre obrázok 5">
            <a:extLst>
              <a:ext uri="{FF2B5EF4-FFF2-40B4-BE49-F238E27FC236}">
                <a16:creationId xmlns:a16="http://schemas.microsoft.com/office/drawing/2014/main" id="{3367DC53-81DD-FA9A-6C07-55AA24F827C2}"/>
              </a:ext>
            </a:extLst>
          </p:cNvPr>
          <p:cNvSpPr>
            <a:spLocks noGrp="1"/>
          </p:cNvSpPr>
          <p:nvPr>
            <p:ph type="pic" sz="quarter" idx="15"/>
          </p:nvPr>
        </p:nvSpPr>
        <p:spPr/>
        <p:txBody>
          <a:bodyPr/>
          <a:lstStyle/>
          <a:p>
            <a:endParaRPr lang="sk-SK"/>
          </a:p>
        </p:txBody>
      </p:sp>
      <p:pic>
        <p:nvPicPr>
          <p:cNvPr id="9" name="Obrázok 8">
            <a:extLst>
              <a:ext uri="{FF2B5EF4-FFF2-40B4-BE49-F238E27FC236}">
                <a16:creationId xmlns:a16="http://schemas.microsoft.com/office/drawing/2014/main" id="{B00AB13F-54EE-8BD2-E296-6DD62433AF7D}"/>
              </a:ext>
            </a:extLst>
          </p:cNvPr>
          <p:cNvPicPr>
            <a:picLocks noChangeAspect="1"/>
          </p:cNvPicPr>
          <p:nvPr/>
        </p:nvPicPr>
        <p:blipFill>
          <a:blip r:embed="rId2"/>
          <a:stretch>
            <a:fillRect/>
          </a:stretch>
        </p:blipFill>
        <p:spPr>
          <a:xfrm>
            <a:off x="1325880" y="837194"/>
            <a:ext cx="10866120" cy="6020806"/>
          </a:xfrm>
          <a:prstGeom prst="rect">
            <a:avLst/>
          </a:prstGeom>
        </p:spPr>
      </p:pic>
    </p:spTree>
    <p:extLst>
      <p:ext uri="{BB962C8B-B14F-4D97-AF65-F5344CB8AC3E}">
        <p14:creationId xmlns:p14="http://schemas.microsoft.com/office/powerpoint/2010/main" val="771381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1">
            <a:extLst>
              <a:ext uri="{FF2B5EF4-FFF2-40B4-BE49-F238E27FC236}">
                <a16:creationId xmlns:a16="http://schemas.microsoft.com/office/drawing/2014/main" id="{7845B5C9-29B4-4703-D334-985521B505FE}"/>
              </a:ext>
            </a:extLst>
          </p:cNvPr>
          <p:cNvSpPr>
            <a:spLocks noGrp="1"/>
          </p:cNvSpPr>
          <p:nvPr>
            <p:ph type="pic" sz="quarter" idx="15"/>
          </p:nvPr>
        </p:nvSpPr>
        <p:spPr/>
        <p:txBody>
          <a:bodyPr/>
          <a:lstStyle/>
          <a:p>
            <a:endParaRPr lang="en-US"/>
          </a:p>
        </p:txBody>
      </p:sp>
      <p:sp>
        <p:nvSpPr>
          <p:cNvPr id="3" name="Nadpis 2">
            <a:extLst>
              <a:ext uri="{FF2B5EF4-FFF2-40B4-BE49-F238E27FC236}">
                <a16:creationId xmlns:a16="http://schemas.microsoft.com/office/drawing/2014/main" id="{5762AC38-6138-3D24-01C0-A21937D26EFC}"/>
              </a:ext>
            </a:extLst>
          </p:cNvPr>
          <p:cNvSpPr>
            <a:spLocks noGrp="1"/>
          </p:cNvSpPr>
          <p:nvPr>
            <p:ph type="title"/>
          </p:nvPr>
        </p:nvSpPr>
        <p:spPr/>
        <p:txBody>
          <a:bodyPr/>
          <a:lstStyle/>
          <a:p>
            <a:endParaRPr lang="en-US"/>
          </a:p>
        </p:txBody>
      </p:sp>
      <p:sp>
        <p:nvSpPr>
          <p:cNvPr id="4" name="Zástupný text 3">
            <a:extLst>
              <a:ext uri="{FF2B5EF4-FFF2-40B4-BE49-F238E27FC236}">
                <a16:creationId xmlns:a16="http://schemas.microsoft.com/office/drawing/2014/main" id="{DAA2FD34-7DE7-60A7-CB6D-52769422C417}"/>
              </a:ext>
            </a:extLst>
          </p:cNvPr>
          <p:cNvSpPr>
            <a:spLocks noGrp="1"/>
          </p:cNvSpPr>
          <p:nvPr>
            <p:ph type="body" sz="half" idx="2"/>
          </p:nvPr>
        </p:nvSpPr>
        <p:spPr/>
        <p:txBody>
          <a:bodyPr/>
          <a:lstStyle/>
          <a:p>
            <a:endParaRPr lang="en-US"/>
          </a:p>
        </p:txBody>
      </p:sp>
      <p:sp>
        <p:nvSpPr>
          <p:cNvPr id="5" name="Zástupný text 4">
            <a:extLst>
              <a:ext uri="{FF2B5EF4-FFF2-40B4-BE49-F238E27FC236}">
                <a16:creationId xmlns:a16="http://schemas.microsoft.com/office/drawing/2014/main" id="{0A42DC6D-ED0C-5389-1045-A22A46D3027B}"/>
              </a:ext>
            </a:extLst>
          </p:cNvPr>
          <p:cNvSpPr>
            <a:spLocks noGrp="1"/>
          </p:cNvSpPr>
          <p:nvPr>
            <p:ph type="body" sz="quarter" idx="16"/>
          </p:nvPr>
        </p:nvSpPr>
        <p:spPr/>
        <p:txBody>
          <a:bodyPr/>
          <a:lstStyle/>
          <a:p>
            <a:endParaRPr lang="en-US"/>
          </a:p>
        </p:txBody>
      </p:sp>
      <p:pic>
        <p:nvPicPr>
          <p:cNvPr id="7" name="Obrázok 6">
            <a:extLst>
              <a:ext uri="{FF2B5EF4-FFF2-40B4-BE49-F238E27FC236}">
                <a16:creationId xmlns:a16="http://schemas.microsoft.com/office/drawing/2014/main" id="{DDE067A0-3C26-1F9E-B70E-C7C3DBA6E4DD}"/>
              </a:ext>
            </a:extLst>
          </p:cNvPr>
          <p:cNvPicPr>
            <a:picLocks noChangeAspect="1"/>
          </p:cNvPicPr>
          <p:nvPr/>
        </p:nvPicPr>
        <p:blipFill>
          <a:blip r:embed="rId2"/>
          <a:stretch>
            <a:fillRect/>
          </a:stretch>
        </p:blipFill>
        <p:spPr>
          <a:xfrm>
            <a:off x="-1" y="7176"/>
            <a:ext cx="12192001" cy="6895867"/>
          </a:xfrm>
          <a:prstGeom prst="rect">
            <a:avLst/>
          </a:prstGeom>
        </p:spPr>
      </p:pic>
      <p:sp>
        <p:nvSpPr>
          <p:cNvPr id="9" name="Obdĺžnik 8">
            <a:extLst>
              <a:ext uri="{FF2B5EF4-FFF2-40B4-BE49-F238E27FC236}">
                <a16:creationId xmlns:a16="http://schemas.microsoft.com/office/drawing/2014/main" id="{A3EA9BDB-A6E7-465B-1C3C-80A17ED04915}"/>
              </a:ext>
            </a:extLst>
          </p:cNvPr>
          <p:cNvSpPr/>
          <p:nvPr/>
        </p:nvSpPr>
        <p:spPr>
          <a:xfrm>
            <a:off x="1382713" y="185612"/>
            <a:ext cx="2674937" cy="579975"/>
          </a:xfrm>
          <a:prstGeom prst="rect">
            <a:avLst/>
          </a:prstGeom>
          <a:solidFill>
            <a:srgbClr val="0F4EFF"/>
          </a:solidFill>
          <a:ln>
            <a:solidFill>
              <a:srgbClr val="0F4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ástupný text 4">
            <a:extLst>
              <a:ext uri="{FF2B5EF4-FFF2-40B4-BE49-F238E27FC236}">
                <a16:creationId xmlns:a16="http://schemas.microsoft.com/office/drawing/2014/main" id="{CAA81274-227E-14DA-C977-0D81130E76F8}"/>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1754737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a:stretch>
            <a:fillRect/>
          </a:stretch>
        </p:blipFill>
        <p:spPr>
          <a:xfrm>
            <a:off x="5407742" y="2481943"/>
            <a:ext cx="6654000" cy="4376057"/>
          </a:xfrm>
          <a:prstGeom prst="rect">
            <a:avLst/>
          </a:prstGeom>
        </p:spPr>
      </p:pic>
      <p:sp>
        <p:nvSpPr>
          <p:cNvPr id="10" name="Obdĺžnik 9"/>
          <p:cNvSpPr/>
          <p:nvPr/>
        </p:nvSpPr>
        <p:spPr>
          <a:xfrm>
            <a:off x="5471750" y="115478"/>
            <a:ext cx="6109344" cy="2246769"/>
          </a:xfrm>
          <a:prstGeom prst="rect">
            <a:avLst/>
          </a:prstGeom>
        </p:spPr>
        <p:txBody>
          <a:bodyPr wrap="square">
            <a:spAutoFit/>
          </a:bodyPr>
          <a:lstStyle/>
          <a:p>
            <a:pPr algn="ctr"/>
            <a:r>
              <a:rPr lang="en-US" altLang="sk-SK" sz="2800" dirty="0">
                <a:solidFill>
                  <a:schemeClr val="bg2">
                    <a:lumMod val="75000"/>
                  </a:schemeClr>
                </a:solidFill>
                <a:effectLst>
                  <a:outerShdw blurRad="38100" dist="38100" dir="2700000" algn="tl">
                    <a:srgbClr val="000000">
                      <a:alpha val="43137"/>
                    </a:srgbClr>
                  </a:outerShdw>
                </a:effectLst>
              </a:rPr>
              <a:t>ABOUT 20 BILLION </a:t>
            </a:r>
            <a:r>
              <a:rPr lang="sk-SK" altLang="sk-SK" sz="2800" dirty="0">
                <a:solidFill>
                  <a:schemeClr val="bg2">
                    <a:lumMod val="75000"/>
                  </a:schemeClr>
                </a:solidFill>
                <a:effectLst>
                  <a:outerShdw blurRad="38100" dist="38100" dir="2700000" algn="tl">
                    <a:srgbClr val="000000">
                      <a:alpha val="43137"/>
                    </a:srgbClr>
                  </a:outerShdw>
                </a:effectLst>
              </a:rPr>
              <a:t>m</a:t>
            </a:r>
            <a:r>
              <a:rPr lang="en-US" altLang="sk-SK" sz="2800" dirty="0">
                <a:solidFill>
                  <a:schemeClr val="bg2">
                    <a:lumMod val="75000"/>
                  </a:schemeClr>
                </a:solidFill>
                <a:effectLst>
                  <a:outerShdw blurRad="38100" dist="38100" dir="2700000" algn="tl">
                    <a:srgbClr val="000000">
                      <a:alpha val="43137"/>
                    </a:srgbClr>
                  </a:outerShdw>
                </a:effectLst>
              </a:rPr>
              <a:t>3 OF RAINWATER SLUICED FROM MUNICIPALITIES OF EUROPE ANNUALLY, AND ABOUT </a:t>
            </a:r>
            <a:r>
              <a:rPr lang="sk-SK" altLang="sk-SK" sz="2800" dirty="0">
                <a:solidFill>
                  <a:schemeClr val="bg2">
                    <a:lumMod val="75000"/>
                  </a:schemeClr>
                </a:solidFill>
                <a:effectLst>
                  <a:outerShdw blurRad="38100" dist="38100" dir="2700000" algn="tl">
                    <a:srgbClr val="000000">
                      <a:alpha val="43137"/>
                    </a:srgbClr>
                  </a:outerShdw>
                </a:effectLst>
              </a:rPr>
              <a:t>        </a:t>
            </a:r>
            <a:r>
              <a:rPr lang="en-US" altLang="sk-SK" sz="2800" dirty="0">
                <a:solidFill>
                  <a:schemeClr val="bg2">
                    <a:lumMod val="75000"/>
                  </a:schemeClr>
                </a:solidFill>
                <a:effectLst>
                  <a:outerShdw blurRad="38100" dist="38100" dir="2700000" algn="tl">
                    <a:srgbClr val="000000">
                      <a:alpha val="43137"/>
                    </a:srgbClr>
                  </a:outerShdw>
                </a:effectLst>
              </a:rPr>
              <a:t>760 BIL </a:t>
            </a:r>
            <a:r>
              <a:rPr lang="sk-SK" altLang="sk-SK" sz="2800" dirty="0">
                <a:solidFill>
                  <a:schemeClr val="bg2">
                    <a:lumMod val="75000"/>
                  </a:schemeClr>
                </a:solidFill>
                <a:effectLst>
                  <a:outerShdw blurRad="38100" dist="38100" dir="2700000" algn="tl">
                    <a:srgbClr val="000000">
                      <a:alpha val="43137"/>
                    </a:srgbClr>
                  </a:outerShdw>
                </a:effectLst>
              </a:rPr>
              <a:t>m</a:t>
            </a:r>
            <a:r>
              <a:rPr lang="en-US" altLang="sk-SK" sz="2800" dirty="0">
                <a:solidFill>
                  <a:schemeClr val="bg2">
                    <a:lumMod val="75000"/>
                  </a:schemeClr>
                </a:solidFill>
                <a:effectLst>
                  <a:outerShdw blurRad="38100" dist="38100" dir="2700000" algn="tl">
                    <a:srgbClr val="000000">
                      <a:alpha val="43137"/>
                    </a:srgbClr>
                  </a:outerShdw>
                </a:effectLst>
              </a:rPr>
              <a:t>3 SLUICED FROM ALL CONTINENTS  </a:t>
            </a:r>
          </a:p>
        </p:txBody>
      </p:sp>
      <p:pic>
        <p:nvPicPr>
          <p:cNvPr id="2" name="Obrázok 1"/>
          <p:cNvPicPr>
            <a:picLocks noChangeAspect="1"/>
          </p:cNvPicPr>
          <p:nvPr/>
        </p:nvPicPr>
        <p:blipFill>
          <a:blip r:embed="rId3"/>
          <a:stretch>
            <a:fillRect/>
          </a:stretch>
        </p:blipFill>
        <p:spPr>
          <a:xfrm>
            <a:off x="764459" y="1238863"/>
            <a:ext cx="3945194" cy="4929341"/>
          </a:xfrm>
          <a:prstGeom prst="rect">
            <a:avLst/>
          </a:prstGeom>
        </p:spPr>
      </p:pic>
      <p:sp>
        <p:nvSpPr>
          <p:cNvPr id="5" name="Zástupný text 4">
            <a:extLst>
              <a:ext uri="{FF2B5EF4-FFF2-40B4-BE49-F238E27FC236}">
                <a16:creationId xmlns:a16="http://schemas.microsoft.com/office/drawing/2014/main" id="{46BACE70-ACA6-C6F4-EAB9-E0A69E28EF37}"/>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78432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1">
            <a:extLst>
              <a:ext uri="{FF2B5EF4-FFF2-40B4-BE49-F238E27FC236}">
                <a16:creationId xmlns:a16="http://schemas.microsoft.com/office/drawing/2014/main" id="{0BC8A685-799C-9A27-5A24-76AC82EAF184}"/>
              </a:ext>
            </a:extLst>
          </p:cNvPr>
          <p:cNvSpPr>
            <a:spLocks noGrp="1"/>
          </p:cNvSpPr>
          <p:nvPr>
            <p:ph type="pic" sz="quarter" idx="15"/>
          </p:nvPr>
        </p:nvSpPr>
        <p:spPr/>
        <p:txBody>
          <a:bodyPr/>
          <a:lstStyle/>
          <a:p>
            <a:endParaRPr lang="en-US"/>
          </a:p>
        </p:txBody>
      </p:sp>
      <p:sp>
        <p:nvSpPr>
          <p:cNvPr id="3" name="Nadpis 2">
            <a:extLst>
              <a:ext uri="{FF2B5EF4-FFF2-40B4-BE49-F238E27FC236}">
                <a16:creationId xmlns:a16="http://schemas.microsoft.com/office/drawing/2014/main" id="{F15FD513-E15A-E19B-8F0C-89C48FA3B19B}"/>
              </a:ext>
            </a:extLst>
          </p:cNvPr>
          <p:cNvSpPr>
            <a:spLocks noGrp="1"/>
          </p:cNvSpPr>
          <p:nvPr>
            <p:ph type="title"/>
          </p:nvPr>
        </p:nvSpPr>
        <p:spPr/>
        <p:txBody>
          <a:bodyPr/>
          <a:lstStyle/>
          <a:p>
            <a:endParaRPr lang="en-US"/>
          </a:p>
        </p:txBody>
      </p:sp>
      <p:sp>
        <p:nvSpPr>
          <p:cNvPr id="4" name="Zástupný text 3">
            <a:extLst>
              <a:ext uri="{FF2B5EF4-FFF2-40B4-BE49-F238E27FC236}">
                <a16:creationId xmlns:a16="http://schemas.microsoft.com/office/drawing/2014/main" id="{FE4A63D0-C9F8-4B66-9E29-02245B88BDD2}"/>
              </a:ext>
            </a:extLst>
          </p:cNvPr>
          <p:cNvSpPr>
            <a:spLocks noGrp="1"/>
          </p:cNvSpPr>
          <p:nvPr>
            <p:ph type="body" sz="half" idx="2"/>
          </p:nvPr>
        </p:nvSpPr>
        <p:spPr/>
        <p:txBody>
          <a:bodyPr/>
          <a:lstStyle/>
          <a:p>
            <a:endParaRPr lang="en-US"/>
          </a:p>
        </p:txBody>
      </p:sp>
      <p:sp>
        <p:nvSpPr>
          <p:cNvPr id="5" name="Zástupný text 4">
            <a:extLst>
              <a:ext uri="{FF2B5EF4-FFF2-40B4-BE49-F238E27FC236}">
                <a16:creationId xmlns:a16="http://schemas.microsoft.com/office/drawing/2014/main" id="{7D836DB9-FE54-3E02-6941-0E72FBB2501D}"/>
              </a:ext>
            </a:extLst>
          </p:cNvPr>
          <p:cNvSpPr>
            <a:spLocks noGrp="1"/>
          </p:cNvSpPr>
          <p:nvPr>
            <p:ph type="body" sz="quarter" idx="16"/>
          </p:nvPr>
        </p:nvSpPr>
        <p:spPr/>
        <p:txBody>
          <a:bodyPr/>
          <a:lstStyle/>
          <a:p>
            <a:endParaRPr lang="en-US"/>
          </a:p>
        </p:txBody>
      </p:sp>
      <p:pic>
        <p:nvPicPr>
          <p:cNvPr id="9" name="Obrázok 8">
            <a:extLst>
              <a:ext uri="{FF2B5EF4-FFF2-40B4-BE49-F238E27FC236}">
                <a16:creationId xmlns:a16="http://schemas.microsoft.com/office/drawing/2014/main" id="{74B34E0A-1B75-9363-F379-0AFDDFE710E2}"/>
              </a:ext>
            </a:extLst>
          </p:cNvPr>
          <p:cNvPicPr>
            <a:picLocks noChangeAspect="1"/>
          </p:cNvPicPr>
          <p:nvPr/>
        </p:nvPicPr>
        <p:blipFill>
          <a:blip r:embed="rId2"/>
          <a:stretch>
            <a:fillRect/>
          </a:stretch>
        </p:blipFill>
        <p:spPr>
          <a:xfrm>
            <a:off x="1" y="0"/>
            <a:ext cx="12192000" cy="6858000"/>
          </a:xfrm>
          <a:prstGeom prst="rect">
            <a:avLst/>
          </a:prstGeom>
        </p:spPr>
      </p:pic>
      <p:sp>
        <p:nvSpPr>
          <p:cNvPr id="6" name="Zástupný text 4">
            <a:extLst>
              <a:ext uri="{FF2B5EF4-FFF2-40B4-BE49-F238E27FC236}">
                <a16:creationId xmlns:a16="http://schemas.microsoft.com/office/drawing/2014/main" id="{220C1ABF-5C67-C527-F920-0CBECE7C1D3D}"/>
              </a:ext>
            </a:extLst>
          </p:cNvPr>
          <p:cNvSpPr txBox="1">
            <a:spLocks/>
          </p:cNvSpPr>
          <p:nvPr/>
        </p:nvSpPr>
        <p:spPr>
          <a:xfrm>
            <a:off x="201038" y="6194205"/>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1003895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F6C31AA5-245B-C4C8-2E40-C4CA4A2DE950}"/>
              </a:ext>
            </a:extLst>
          </p:cNvPr>
          <p:cNvSpPr>
            <a:spLocks noChangeArrowheads="1"/>
          </p:cNvSpPr>
          <p:nvPr/>
        </p:nvSpPr>
        <p:spPr bwMode="auto">
          <a:xfrm>
            <a:off x="4749111" y="1370303"/>
            <a:ext cx="7067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lnSpc>
                <a:spcPct val="90000"/>
              </a:lnSpc>
              <a:buFont typeface="Wingdings" pitchFamily="2" charset="2"/>
              <a:buChar char="§"/>
            </a:pPr>
            <a:r>
              <a:rPr lang="cs-CZ" altLang="cs-CZ" sz="3600" dirty="0">
                <a:solidFill>
                  <a:schemeClr val="bg2">
                    <a:lumMod val="50000"/>
                  </a:schemeClr>
                </a:solidFill>
                <a:latin typeface="Myriad Pro"/>
                <a:ea typeface="MS PGothic" panose="020B0600070205080204" pitchFamily="34" charset="-128"/>
              </a:rPr>
              <a:t>Air-</a:t>
            </a:r>
            <a:r>
              <a:rPr lang="cs-CZ" altLang="cs-CZ" sz="3600" dirty="0" err="1">
                <a:solidFill>
                  <a:schemeClr val="bg2">
                    <a:lumMod val="50000"/>
                  </a:schemeClr>
                </a:solidFill>
                <a:latin typeface="Myriad Pro"/>
                <a:ea typeface="MS PGothic" panose="020B0600070205080204" pitchFamily="34" charset="-128"/>
              </a:rPr>
              <a:t>conditioning</a:t>
            </a:r>
            <a:r>
              <a:rPr lang="cs-CZ" altLang="cs-CZ" sz="3600" dirty="0">
                <a:solidFill>
                  <a:schemeClr val="bg2">
                    <a:lumMod val="50000"/>
                  </a:schemeClr>
                </a:solidFill>
                <a:latin typeface="Myriad Pro"/>
                <a:ea typeface="MS PGothic" panose="020B0600070205080204" pitchFamily="34" charset="-128"/>
              </a:rPr>
              <a:t> via </a:t>
            </a:r>
            <a:r>
              <a:rPr lang="cs-CZ" altLang="cs-CZ" sz="3600" dirty="0" err="1">
                <a:solidFill>
                  <a:schemeClr val="bg2">
                    <a:lumMod val="50000"/>
                  </a:schemeClr>
                </a:solidFill>
                <a:latin typeface="Myriad Pro"/>
                <a:ea typeface="MS PGothic" panose="020B0600070205080204" pitchFamily="34" charset="-128"/>
              </a:rPr>
              <a:t>short</a:t>
            </a:r>
            <a:r>
              <a:rPr lang="cs-CZ" altLang="cs-CZ" sz="3600" dirty="0">
                <a:solidFill>
                  <a:schemeClr val="bg2">
                    <a:lumMod val="50000"/>
                  </a:schemeClr>
                </a:solidFill>
                <a:latin typeface="Myriad Pro"/>
                <a:ea typeface="MS PGothic" panose="020B0600070205080204" pitchFamily="34" charset="-128"/>
              </a:rPr>
              <a:t> </a:t>
            </a:r>
            <a:r>
              <a:rPr lang="cs-CZ" altLang="cs-CZ" sz="3600" dirty="0" err="1">
                <a:solidFill>
                  <a:schemeClr val="bg2">
                    <a:lumMod val="50000"/>
                  </a:schemeClr>
                </a:solidFill>
                <a:latin typeface="Myriad Pro"/>
                <a:ea typeface="MS PGothic" panose="020B0600070205080204" pitchFamily="34" charset="-128"/>
              </a:rPr>
              <a:t>water</a:t>
            </a:r>
            <a:r>
              <a:rPr lang="cs-CZ" altLang="cs-CZ" sz="3600" dirty="0">
                <a:solidFill>
                  <a:schemeClr val="bg2">
                    <a:lumMod val="50000"/>
                  </a:schemeClr>
                </a:solidFill>
                <a:latin typeface="Myriad Pro"/>
                <a:ea typeface="MS PGothic" panose="020B0600070205080204" pitchFamily="34" charset="-128"/>
              </a:rPr>
              <a:t> </a:t>
            </a:r>
            <a:r>
              <a:rPr lang="cs-CZ" altLang="cs-CZ" sz="3600" dirty="0" err="1">
                <a:solidFill>
                  <a:schemeClr val="bg2">
                    <a:lumMod val="50000"/>
                  </a:schemeClr>
                </a:solidFill>
                <a:latin typeface="Myriad Pro"/>
                <a:ea typeface="MS PGothic" panose="020B0600070205080204" pitchFamily="34" charset="-128"/>
              </a:rPr>
              <a:t>cycle</a:t>
            </a:r>
            <a:endParaRPr lang="cs-CZ" altLang="cs-CZ" sz="3600" dirty="0">
              <a:solidFill>
                <a:schemeClr val="bg2">
                  <a:lumMod val="50000"/>
                </a:schemeClr>
              </a:solidFill>
              <a:latin typeface="Myriad Pro"/>
              <a:ea typeface="MS PGothic" panose="020B0600070205080204" pitchFamily="34" charset="-128"/>
            </a:endParaRPr>
          </a:p>
          <a:p>
            <a:pPr lvl="2">
              <a:lnSpc>
                <a:spcPct val="90000"/>
              </a:lnSpc>
              <a:buFont typeface="Wingdings" pitchFamily="2" charset="2"/>
              <a:buChar char="§"/>
            </a:pPr>
            <a:r>
              <a:rPr lang="cs-CZ" altLang="cs-CZ" sz="3600" dirty="0">
                <a:solidFill>
                  <a:schemeClr val="bg2">
                    <a:lumMod val="50000"/>
                  </a:schemeClr>
                </a:solidFill>
                <a:latin typeface="Myriad Pro"/>
                <a:ea typeface="MS PGothic" panose="020B0600070205080204" pitchFamily="34" charset="-128"/>
              </a:rPr>
              <a:t>More </a:t>
            </a:r>
            <a:r>
              <a:rPr lang="cs-CZ" altLang="cs-CZ" sz="3600" dirty="0" err="1">
                <a:solidFill>
                  <a:schemeClr val="bg2">
                    <a:lumMod val="50000"/>
                  </a:schemeClr>
                </a:solidFill>
                <a:latin typeface="Myriad Pro"/>
                <a:ea typeface="MS PGothic" panose="020B0600070205080204" pitchFamily="34" charset="-128"/>
              </a:rPr>
              <a:t>biomass</a:t>
            </a:r>
            <a:r>
              <a:rPr lang="cs-CZ" altLang="cs-CZ" sz="3600" dirty="0">
                <a:solidFill>
                  <a:schemeClr val="bg2">
                    <a:lumMod val="50000"/>
                  </a:schemeClr>
                </a:solidFill>
                <a:latin typeface="Myriad Pro"/>
                <a:ea typeface="MS PGothic" panose="020B0600070205080204" pitchFamily="34" charset="-128"/>
              </a:rPr>
              <a:t>, more food</a:t>
            </a:r>
          </a:p>
          <a:p>
            <a:pPr lvl="2">
              <a:lnSpc>
                <a:spcPct val="90000"/>
              </a:lnSpc>
              <a:buFont typeface="Wingdings" pitchFamily="2" charset="2"/>
              <a:buChar char="§"/>
            </a:pPr>
            <a:r>
              <a:rPr lang="cs-CZ" altLang="cs-CZ" sz="3600" dirty="0">
                <a:solidFill>
                  <a:schemeClr val="bg2">
                    <a:lumMod val="50000"/>
                  </a:schemeClr>
                </a:solidFill>
                <a:latin typeface="Myriad Pro"/>
                <a:ea typeface="MS PGothic" panose="020B0600070205080204" pitchFamily="34" charset="-128"/>
              </a:rPr>
              <a:t>Biodiversity </a:t>
            </a:r>
            <a:r>
              <a:rPr lang="cs-CZ" altLang="cs-CZ" sz="3600" dirty="0" err="1">
                <a:solidFill>
                  <a:schemeClr val="bg2">
                    <a:lumMod val="50000"/>
                  </a:schemeClr>
                </a:solidFill>
                <a:latin typeface="Myriad Pro"/>
                <a:ea typeface="MS PGothic" panose="020B0600070205080204" pitchFamily="34" charset="-128"/>
              </a:rPr>
              <a:t>increase</a:t>
            </a:r>
            <a:endParaRPr lang="cs-CZ" altLang="cs-CZ" sz="3600" dirty="0">
              <a:solidFill>
                <a:schemeClr val="bg2">
                  <a:lumMod val="50000"/>
                </a:schemeClr>
              </a:solidFill>
              <a:latin typeface="Myriad Pro"/>
              <a:ea typeface="MS PGothic" panose="020B0600070205080204" pitchFamily="34" charset="-128"/>
            </a:endParaRPr>
          </a:p>
          <a:p>
            <a:pPr lvl="2">
              <a:lnSpc>
                <a:spcPct val="90000"/>
              </a:lnSpc>
              <a:buFont typeface="Wingdings" pitchFamily="2" charset="2"/>
              <a:buChar char="§"/>
            </a:pPr>
            <a:r>
              <a:rPr lang="cs-CZ" altLang="cs-CZ" sz="3600" dirty="0" err="1">
                <a:solidFill>
                  <a:schemeClr val="bg2">
                    <a:lumMod val="50000"/>
                  </a:schemeClr>
                </a:solidFill>
                <a:latin typeface="Myriad Pro"/>
                <a:ea typeface="MS PGothic" panose="020B0600070205080204" pitchFamily="34" charset="-128"/>
              </a:rPr>
              <a:t>Carbon</a:t>
            </a:r>
            <a:r>
              <a:rPr lang="cs-CZ" altLang="cs-CZ" sz="3600" dirty="0">
                <a:solidFill>
                  <a:schemeClr val="bg2">
                    <a:lumMod val="50000"/>
                  </a:schemeClr>
                </a:solidFill>
                <a:latin typeface="Myriad Pro"/>
                <a:ea typeface="MS PGothic" panose="020B0600070205080204" pitchFamily="34" charset="-128"/>
              </a:rPr>
              <a:t> </a:t>
            </a:r>
            <a:r>
              <a:rPr lang="cs-CZ" altLang="cs-CZ" sz="3600" dirty="0" err="1">
                <a:solidFill>
                  <a:schemeClr val="bg2">
                    <a:lumMod val="50000"/>
                  </a:schemeClr>
                </a:solidFill>
                <a:latin typeface="Myriad Pro"/>
                <a:ea typeface="MS PGothic" panose="020B0600070205080204" pitchFamily="34" charset="-128"/>
              </a:rPr>
              <a:t>sequestration</a:t>
            </a:r>
            <a:endParaRPr lang="cs-CZ" altLang="cs-CZ" sz="3600" dirty="0">
              <a:solidFill>
                <a:schemeClr val="bg2">
                  <a:lumMod val="50000"/>
                </a:schemeClr>
              </a:solidFill>
              <a:latin typeface="Myriad Pro"/>
              <a:ea typeface="MS PGothic" panose="020B0600070205080204" pitchFamily="34" charset="-128"/>
            </a:endParaRPr>
          </a:p>
          <a:p>
            <a:pPr lvl="2">
              <a:lnSpc>
                <a:spcPct val="90000"/>
              </a:lnSpc>
              <a:buFont typeface="Wingdings" pitchFamily="2" charset="2"/>
              <a:buChar char="§"/>
            </a:pPr>
            <a:r>
              <a:rPr lang="cs-CZ" altLang="cs-CZ" sz="3600" dirty="0">
                <a:solidFill>
                  <a:schemeClr val="bg2">
                    <a:lumMod val="50000"/>
                  </a:schemeClr>
                </a:solidFill>
                <a:latin typeface="Myriad Pro"/>
                <a:ea typeface="MS PGothic" panose="020B0600070205080204" pitchFamily="34" charset="-128"/>
              </a:rPr>
              <a:t>Recycling </a:t>
            </a:r>
            <a:r>
              <a:rPr lang="cs-CZ" altLang="cs-CZ" sz="3600" dirty="0" err="1">
                <a:solidFill>
                  <a:schemeClr val="bg2">
                    <a:lumMod val="50000"/>
                  </a:schemeClr>
                </a:solidFill>
                <a:latin typeface="Myriad Pro"/>
                <a:ea typeface="MS PGothic" panose="020B0600070205080204" pitchFamily="34" charset="-128"/>
              </a:rPr>
              <a:t>of</a:t>
            </a:r>
            <a:r>
              <a:rPr lang="cs-CZ" altLang="cs-CZ" sz="3600" dirty="0">
                <a:solidFill>
                  <a:schemeClr val="bg2">
                    <a:lumMod val="50000"/>
                  </a:schemeClr>
                </a:solidFill>
                <a:latin typeface="Myriad Pro"/>
                <a:ea typeface="MS PGothic" panose="020B0600070205080204" pitchFamily="34" charset="-128"/>
              </a:rPr>
              <a:t> </a:t>
            </a:r>
            <a:r>
              <a:rPr lang="cs-CZ" altLang="cs-CZ" sz="3600" dirty="0" err="1">
                <a:solidFill>
                  <a:schemeClr val="bg2">
                    <a:lumMod val="50000"/>
                  </a:schemeClr>
                </a:solidFill>
                <a:latin typeface="Myriad Pro"/>
                <a:ea typeface="MS PGothic" panose="020B0600070205080204" pitchFamily="34" charset="-128"/>
              </a:rPr>
              <a:t>nurients</a:t>
            </a:r>
            <a:r>
              <a:rPr lang="cs-CZ" altLang="cs-CZ" sz="3600" dirty="0">
                <a:solidFill>
                  <a:schemeClr val="bg2">
                    <a:lumMod val="50000"/>
                  </a:schemeClr>
                </a:solidFill>
                <a:latin typeface="Myriad Pro"/>
                <a:ea typeface="MS PGothic" panose="020B0600070205080204" pitchFamily="34" charset="-128"/>
              </a:rPr>
              <a:t> and </a:t>
            </a:r>
            <a:r>
              <a:rPr lang="cs-CZ" altLang="cs-CZ" sz="3600" dirty="0" err="1">
                <a:solidFill>
                  <a:schemeClr val="bg2">
                    <a:lumMod val="50000"/>
                  </a:schemeClr>
                </a:solidFill>
                <a:latin typeface="Myriad Pro"/>
                <a:ea typeface="MS PGothic" panose="020B0600070205080204" pitchFamily="34" charset="-128"/>
              </a:rPr>
              <a:t>water</a:t>
            </a:r>
            <a:endParaRPr lang="cs-CZ" altLang="cs-CZ" sz="3600" dirty="0">
              <a:solidFill>
                <a:schemeClr val="bg2">
                  <a:lumMod val="50000"/>
                </a:schemeClr>
              </a:solidFill>
              <a:latin typeface="Myriad Pro"/>
              <a:ea typeface="MS PGothic" panose="020B0600070205080204" pitchFamily="34" charset="-128"/>
            </a:endParaRPr>
          </a:p>
          <a:p>
            <a:pPr lvl="2">
              <a:lnSpc>
                <a:spcPct val="90000"/>
              </a:lnSpc>
              <a:buFont typeface="Wingdings" pitchFamily="2" charset="2"/>
              <a:buChar char="§"/>
            </a:pPr>
            <a:r>
              <a:rPr lang="cs-CZ" altLang="cs-CZ" sz="3600" dirty="0" err="1">
                <a:solidFill>
                  <a:schemeClr val="bg2">
                    <a:lumMod val="50000"/>
                  </a:schemeClr>
                </a:solidFill>
                <a:latin typeface="Myriad Pro"/>
                <a:ea typeface="MS PGothic" panose="020B0600070205080204" pitchFamily="34" charset="-128"/>
              </a:rPr>
              <a:t>Employment</a:t>
            </a:r>
            <a:endParaRPr lang="cs-CZ" altLang="cs-CZ" sz="3600" dirty="0">
              <a:solidFill>
                <a:schemeClr val="bg2">
                  <a:lumMod val="50000"/>
                </a:schemeClr>
              </a:solidFill>
              <a:latin typeface="Myriad Pro"/>
              <a:ea typeface="MS PGothic" panose="020B0600070205080204" pitchFamily="34" charset="-128"/>
            </a:endParaRPr>
          </a:p>
          <a:p>
            <a:pPr lvl="2">
              <a:lnSpc>
                <a:spcPct val="90000"/>
              </a:lnSpc>
              <a:buFont typeface="Wingdings" pitchFamily="2" charset="2"/>
              <a:buChar char="§"/>
            </a:pPr>
            <a:r>
              <a:rPr lang="cs-CZ" altLang="cs-CZ" sz="3600" dirty="0" err="1">
                <a:solidFill>
                  <a:schemeClr val="bg2">
                    <a:lumMod val="50000"/>
                  </a:schemeClr>
                </a:solidFill>
                <a:latin typeface="Myriad Pro"/>
                <a:ea typeface="MS PGothic" panose="020B0600070205080204" pitchFamily="34" charset="-128"/>
              </a:rPr>
              <a:t>Any</a:t>
            </a:r>
            <a:r>
              <a:rPr lang="cs-CZ" altLang="cs-CZ" sz="3600" dirty="0">
                <a:solidFill>
                  <a:schemeClr val="bg2">
                    <a:lumMod val="50000"/>
                  </a:schemeClr>
                </a:solidFill>
                <a:latin typeface="Myriad Pro"/>
                <a:ea typeface="MS PGothic" panose="020B0600070205080204" pitchFamily="34" charset="-128"/>
              </a:rPr>
              <a:t> negative </a:t>
            </a:r>
            <a:r>
              <a:rPr lang="cs-CZ" altLang="cs-CZ" sz="3600" dirty="0" err="1">
                <a:solidFill>
                  <a:schemeClr val="bg2">
                    <a:lumMod val="50000"/>
                  </a:schemeClr>
                </a:solidFill>
                <a:latin typeface="Myriad Pro"/>
                <a:ea typeface="MS PGothic" panose="020B0600070205080204" pitchFamily="34" charset="-128"/>
              </a:rPr>
              <a:t>effect</a:t>
            </a:r>
            <a:r>
              <a:rPr lang="cs-CZ" altLang="cs-CZ" sz="3600" dirty="0">
                <a:solidFill>
                  <a:schemeClr val="bg2">
                    <a:lumMod val="50000"/>
                  </a:schemeClr>
                </a:solidFill>
                <a:latin typeface="Myriad Pro"/>
                <a:ea typeface="MS PGothic" panose="020B0600070205080204" pitchFamily="34" charset="-128"/>
              </a:rPr>
              <a:t>??</a:t>
            </a:r>
          </a:p>
          <a:p>
            <a:pPr>
              <a:lnSpc>
                <a:spcPct val="90000"/>
              </a:lnSpc>
            </a:pPr>
            <a:endParaRPr lang="en-US" altLang="cs-CZ" sz="2500" dirty="0">
              <a:latin typeface="Myriad Pro"/>
              <a:ea typeface="MS PGothic" panose="020B0600070205080204" pitchFamily="34" charset="-128"/>
            </a:endParaRPr>
          </a:p>
        </p:txBody>
      </p:sp>
      <p:sp>
        <p:nvSpPr>
          <p:cNvPr id="10" name="Titre 1">
            <a:extLst>
              <a:ext uri="{FF2B5EF4-FFF2-40B4-BE49-F238E27FC236}">
                <a16:creationId xmlns:a16="http://schemas.microsoft.com/office/drawing/2014/main" id="{EA74B35E-FAD4-2573-B395-9050EF9F194F}"/>
              </a:ext>
            </a:extLst>
          </p:cNvPr>
          <p:cNvSpPr>
            <a:spLocks noGrp="1" noChangeArrowheads="1"/>
          </p:cNvSpPr>
          <p:nvPr>
            <p:ph type="title" idx="4294967295"/>
          </p:nvPr>
        </p:nvSpPr>
        <p:spPr>
          <a:xfrm>
            <a:off x="5183549" y="303503"/>
            <a:ext cx="6837763" cy="1066800"/>
          </a:xfrm>
        </p:spPr>
        <p:txBody>
          <a:bodyPr>
            <a:noAutofit/>
          </a:bodyPr>
          <a:lstStyle/>
          <a:p>
            <a:pPr eaLnBrk="1" hangingPunct="1"/>
            <a:r>
              <a:rPr lang="cs-CZ" altLang="cs-CZ" sz="2400" b="1" dirty="0">
                <a:solidFill>
                  <a:schemeClr val="bg2">
                    <a:lumMod val="50000"/>
                  </a:schemeClr>
                </a:solidFill>
                <a:latin typeface="Myriad Pro"/>
              </a:rPr>
              <a:t>STOP FLOODS AND DESERTIFICATION</a:t>
            </a:r>
            <a:br>
              <a:rPr lang="cs-CZ" altLang="cs-CZ" sz="2400" b="1" dirty="0">
                <a:solidFill>
                  <a:schemeClr val="bg2">
                    <a:lumMod val="50000"/>
                  </a:schemeClr>
                </a:solidFill>
                <a:latin typeface="Myriad Pro"/>
              </a:rPr>
            </a:br>
            <a:r>
              <a:rPr lang="cs-CZ" altLang="cs-CZ" sz="2400" b="1" dirty="0">
                <a:solidFill>
                  <a:schemeClr val="bg2">
                    <a:lumMod val="50000"/>
                  </a:schemeClr>
                </a:solidFill>
                <a:latin typeface="Myriad Pro"/>
              </a:rPr>
              <a:t> AND BRING BACK </a:t>
            </a:r>
            <a:br>
              <a:rPr lang="cs-CZ" altLang="cs-CZ" sz="2400" b="1" dirty="0">
                <a:solidFill>
                  <a:schemeClr val="bg2">
                    <a:lumMod val="50000"/>
                  </a:schemeClr>
                </a:solidFill>
                <a:latin typeface="Myriad Pro"/>
              </a:rPr>
            </a:br>
            <a:r>
              <a:rPr lang="cs-CZ" altLang="cs-CZ" sz="2400" b="1" dirty="0">
                <a:solidFill>
                  <a:schemeClr val="bg2">
                    <a:lumMod val="50000"/>
                  </a:schemeClr>
                </a:solidFill>
                <a:latin typeface="Myriad Pro"/>
              </a:rPr>
              <a:t>WATER AND VEGETATION:</a:t>
            </a:r>
            <a:br>
              <a:rPr lang="cs-CZ" altLang="cs-CZ" sz="2800" b="1" dirty="0">
                <a:solidFill>
                  <a:schemeClr val="bg2">
                    <a:lumMod val="50000"/>
                  </a:schemeClr>
                </a:solidFill>
                <a:latin typeface="Myriad Pro"/>
              </a:rPr>
            </a:br>
            <a:endParaRPr lang="fr-FR" altLang="cs-CZ" sz="2800" b="1" dirty="0">
              <a:solidFill>
                <a:schemeClr val="bg2">
                  <a:lumMod val="50000"/>
                </a:schemeClr>
              </a:solidFill>
              <a:latin typeface="Myriad Pro"/>
            </a:endParaRPr>
          </a:p>
        </p:txBody>
      </p:sp>
      <p:pic>
        <p:nvPicPr>
          <p:cNvPr id="11" name="Obrázo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457" y="953194"/>
            <a:ext cx="3924335" cy="4954972"/>
          </a:xfrm>
          <a:prstGeom prst="rect">
            <a:avLst/>
          </a:prstGeom>
        </p:spPr>
      </p:pic>
      <p:sp>
        <p:nvSpPr>
          <p:cNvPr id="12" name="Obdĺžnik 11"/>
          <p:cNvSpPr/>
          <p:nvPr/>
        </p:nvSpPr>
        <p:spPr>
          <a:xfrm>
            <a:off x="282365" y="5908166"/>
            <a:ext cx="5007429" cy="646331"/>
          </a:xfrm>
          <a:prstGeom prst="rect">
            <a:avLst/>
          </a:prstGeom>
        </p:spPr>
        <p:txBody>
          <a:bodyPr wrap="square">
            <a:spAutoFit/>
          </a:bodyPr>
          <a:lstStyle/>
          <a:p>
            <a:r>
              <a:rPr lang="sk-SK" b="1" dirty="0">
                <a:solidFill>
                  <a:srgbClr val="FFFF00"/>
                </a:solidFill>
              </a:rPr>
              <a:t>https://www.ludiaavoda.sk/data/files/44_kravcik-after-us-the-desert-and-the-deluge.pdf</a:t>
            </a:r>
          </a:p>
        </p:txBody>
      </p:sp>
      <p:sp>
        <p:nvSpPr>
          <p:cNvPr id="3" name="Zástupný text 4">
            <a:extLst>
              <a:ext uri="{FF2B5EF4-FFF2-40B4-BE49-F238E27FC236}">
                <a16:creationId xmlns:a16="http://schemas.microsoft.com/office/drawing/2014/main" id="{935587BE-21B8-800E-5B5F-A06F59F418F2}"/>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51923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F0DCE1B-8626-A541-2953-B98FD3FC96D7}"/>
              </a:ext>
            </a:extLst>
          </p:cNvPr>
          <p:cNvSpPr>
            <a:spLocks noGrp="1"/>
          </p:cNvSpPr>
          <p:nvPr>
            <p:ph type="title"/>
          </p:nvPr>
        </p:nvSpPr>
        <p:spPr>
          <a:xfrm>
            <a:off x="641119" y="4527081"/>
            <a:ext cx="4329011" cy="2692401"/>
          </a:xfrm>
        </p:spPr>
        <p:txBody>
          <a:bodyPr/>
          <a:lstStyle/>
          <a:p>
            <a:r>
              <a:rPr lang="en-US" altLang="en-US" sz="2400" b="0" dirty="0"/>
              <a:t>/Ibrahim Ibn </a:t>
            </a:r>
            <a:r>
              <a:rPr lang="en-US" altLang="en-US" sz="2400" b="0" dirty="0" err="1"/>
              <a:t>Jacqub</a:t>
            </a:r>
            <a:r>
              <a:rPr lang="en-US" altLang="en-US" sz="2400" b="0" dirty="0"/>
              <a:t> at-</a:t>
            </a:r>
            <a:r>
              <a:rPr lang="en-US" altLang="en-US" sz="2400" b="0" dirty="0" err="1"/>
              <a:t>Turtushi</a:t>
            </a:r>
            <a:r>
              <a:rPr lang="en-US" altLang="en-US" sz="2400" b="0" dirty="0"/>
              <a:t>, About the Western Slavs, middle of the 10th century/</a:t>
            </a:r>
            <a:br>
              <a:rPr lang="en-US" altLang="en-US" sz="4400" dirty="0"/>
            </a:br>
            <a:endParaRPr lang="en-US" sz="4400" dirty="0"/>
          </a:p>
        </p:txBody>
      </p:sp>
      <p:sp>
        <p:nvSpPr>
          <p:cNvPr id="6" name="Rectangle 2">
            <a:extLst>
              <a:ext uri="{FF2B5EF4-FFF2-40B4-BE49-F238E27FC236}">
                <a16:creationId xmlns:a16="http://schemas.microsoft.com/office/drawing/2014/main" id="{25743AD4-3115-009F-DC60-1E41E2CF4AA2}"/>
              </a:ext>
            </a:extLst>
          </p:cNvPr>
          <p:cNvSpPr txBox="1">
            <a:spLocks noChangeArrowheads="1"/>
          </p:cNvSpPr>
          <p:nvPr/>
        </p:nvSpPr>
        <p:spPr>
          <a:xfrm>
            <a:off x="5380523" y="810962"/>
            <a:ext cx="6606256" cy="6480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sk-SK" altLang="en-US" sz="2800" b="1" dirty="0"/>
              <a:t>    </a:t>
            </a:r>
            <a:r>
              <a:rPr lang="en-US" altLang="en-US" sz="2800" b="1" dirty="0"/>
              <a:t>“The Slavonic countries </a:t>
            </a:r>
            <a:r>
              <a:rPr lang="en-US" altLang="en-US" sz="2800" b="1" dirty="0" err="1"/>
              <a:t>stre</a:t>
            </a:r>
            <a:r>
              <a:rPr lang="sk-SK" altLang="en-US" sz="2800" b="1" dirty="0"/>
              <a:t>t</a:t>
            </a:r>
            <a:r>
              <a:rPr lang="en-US" altLang="en-US" sz="2800" b="1" dirty="0" err="1"/>
              <a:t>ch</a:t>
            </a:r>
            <a:r>
              <a:rPr lang="en-US" altLang="en-US" sz="2800" b="1" dirty="0"/>
              <a:t> from the Mediterranean Sea through to the Northern Seas... The Slavs build most of their own castles...on meadows rich in water and bushes...they reside in the most fertile lands, rich in different means of subsistence. They till the soil very intensively to provide themselves with enough food...Famines caused by long-term drought don´t exist in (their) land. On the contrary. Famine can break out when it rains too much... If it rains only a little, they do not have poor results, because these lands are damp...</a:t>
            </a:r>
            <a:r>
              <a:rPr lang="sk-SK" altLang="en-US" sz="2800" b="1" dirty="0"/>
              <a:t>“ </a:t>
            </a:r>
            <a:endParaRPr lang="en-US" altLang="en-US" sz="2800" b="1" dirty="0"/>
          </a:p>
        </p:txBody>
      </p:sp>
      <p:pic>
        <p:nvPicPr>
          <p:cNvPr id="1026" name="Picture 2" descr="Blue eyes of the Slovak mountains - Slovakia.travel">
            <a:extLst>
              <a:ext uri="{FF2B5EF4-FFF2-40B4-BE49-F238E27FC236}">
                <a16:creationId xmlns:a16="http://schemas.microsoft.com/office/drawing/2014/main" id="{1A63009D-046F-76CC-7646-D0FCD43512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221" y="2486298"/>
            <a:ext cx="4888674" cy="291780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text 4">
            <a:extLst>
              <a:ext uri="{FF2B5EF4-FFF2-40B4-BE49-F238E27FC236}">
                <a16:creationId xmlns:a16="http://schemas.microsoft.com/office/drawing/2014/main" id="{A11CAFD0-86CA-B857-CC57-2AFCFD16961B}"/>
              </a:ext>
            </a:extLst>
          </p:cNvPr>
          <p:cNvSpPr txBox="1">
            <a:spLocks/>
          </p:cNvSpPr>
          <p:nvPr/>
        </p:nvSpPr>
        <p:spPr>
          <a:xfrm>
            <a:off x="1322583" y="309322"/>
            <a:ext cx="3919267"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sk-SK" sz="1400" b="1" dirty="0" err="1">
                <a:solidFill>
                  <a:srgbClr val="58FFDA"/>
                </a:solidFill>
                <a:latin typeface="Google Sans"/>
              </a:rPr>
              <a:t>Romania</a:t>
            </a:r>
            <a:r>
              <a:rPr lang="sk-SK" sz="1400" b="1" dirty="0">
                <a:solidFill>
                  <a:srgbClr val="58FFDA"/>
                </a:solidFill>
                <a:latin typeface="Google Sans"/>
              </a:rPr>
              <a:t>, </a:t>
            </a:r>
            <a:r>
              <a:rPr lang="en-US" sz="1400" b="1" i="0" dirty="0">
                <a:solidFill>
                  <a:srgbClr val="58FFDA"/>
                </a:solidFill>
                <a:effectLst/>
                <a:latin typeface="Google Sans"/>
              </a:rPr>
              <a:t> Water Holistic</a:t>
            </a: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579840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p:nvPr/>
        </p:nvPicPr>
        <p:blipFill rotWithShape="1">
          <a:blip r:embed="rId3" cstate="hqprint">
            <a:extLst>
              <a:ext uri="{28A0092B-C50C-407E-A947-70E740481C1C}">
                <a14:useLocalDpi xmlns:a14="http://schemas.microsoft.com/office/drawing/2010/main"/>
              </a:ext>
            </a:extLst>
          </a:blip>
          <a:srcRect/>
          <a:stretch/>
        </p:blipFill>
        <p:spPr bwMode="auto">
          <a:xfrm>
            <a:off x="5348749" y="2124080"/>
            <a:ext cx="6843252" cy="4733920"/>
          </a:xfrm>
          <a:prstGeom prst="rect">
            <a:avLst/>
          </a:prstGeom>
          <a:ln>
            <a:noFill/>
          </a:ln>
          <a:extLst>
            <a:ext uri="{53640926-AAD7-44D8-BBD7-CCE9431645EC}">
              <a14:shadowObscured xmlns:a14="http://schemas.microsoft.com/office/drawing/2010/main"/>
            </a:ext>
          </a:extLst>
        </p:spPr>
      </p:pic>
      <p:sp>
        <p:nvSpPr>
          <p:cNvPr id="7" name="Obdĺžnik 6"/>
          <p:cNvSpPr/>
          <p:nvPr/>
        </p:nvSpPr>
        <p:spPr>
          <a:xfrm>
            <a:off x="5289456" y="468832"/>
            <a:ext cx="6402556" cy="1569660"/>
          </a:xfrm>
          <a:prstGeom prst="rect">
            <a:avLst/>
          </a:prstGeom>
        </p:spPr>
        <p:txBody>
          <a:bodyPr wrap="square">
            <a:spAutoFit/>
          </a:bodyPr>
          <a:lstStyle/>
          <a:p>
            <a:pPr algn="ctr"/>
            <a:r>
              <a:rPr lang="en-GB" sz="2400" b="1" dirty="0">
                <a:solidFill>
                  <a:schemeClr val="bg2">
                    <a:lumMod val="50000"/>
                  </a:schemeClr>
                </a:solidFill>
                <a:latin typeface="Myriad Pro"/>
                <a:ea typeface="+mj-ea"/>
                <a:cs typeface="+mj-cs"/>
              </a:rPr>
              <a:t>CURRENT</a:t>
            </a:r>
            <a:r>
              <a:rPr lang="sk-SK" sz="2400" b="1" dirty="0">
                <a:solidFill>
                  <a:schemeClr val="bg2">
                    <a:lumMod val="50000"/>
                  </a:schemeClr>
                </a:solidFill>
                <a:latin typeface="Myriad Pro"/>
                <a:ea typeface="+mj-ea"/>
                <a:cs typeface="+mj-cs"/>
              </a:rPr>
              <a:t> </a:t>
            </a:r>
            <a:r>
              <a:rPr lang="en-GB" sz="2400" b="1" dirty="0">
                <a:solidFill>
                  <a:schemeClr val="bg2">
                    <a:lumMod val="50000"/>
                  </a:schemeClr>
                </a:solidFill>
                <a:latin typeface="Myriad Pro"/>
                <a:ea typeface="+mj-ea"/>
                <a:cs typeface="+mj-cs"/>
              </a:rPr>
              <a:t>TRENDS AND OPPORTUNITY FOR SMALL </a:t>
            </a:r>
            <a:endParaRPr lang="sk-SK" sz="2400" b="1" dirty="0">
              <a:solidFill>
                <a:schemeClr val="bg2">
                  <a:lumMod val="50000"/>
                </a:schemeClr>
              </a:solidFill>
              <a:latin typeface="Myriad Pro"/>
              <a:ea typeface="+mj-ea"/>
              <a:cs typeface="+mj-cs"/>
            </a:endParaRPr>
          </a:p>
          <a:p>
            <a:pPr algn="ctr"/>
            <a:r>
              <a:rPr lang="en-GB" sz="2400" b="1" dirty="0">
                <a:solidFill>
                  <a:schemeClr val="bg2">
                    <a:lumMod val="50000"/>
                  </a:schemeClr>
                </a:solidFill>
                <a:latin typeface="Myriad Pro"/>
                <a:ea typeface="+mj-ea"/>
                <a:cs typeface="+mj-cs"/>
              </a:rPr>
              <a:t>WATER CYCLES RECOVERY</a:t>
            </a:r>
            <a:r>
              <a:rPr lang="sk-SK" sz="2400" b="1" dirty="0">
                <a:solidFill>
                  <a:schemeClr val="bg2">
                    <a:lumMod val="50000"/>
                  </a:schemeClr>
                </a:solidFill>
                <a:latin typeface="Myriad Pro"/>
                <a:ea typeface="+mj-ea"/>
                <a:cs typeface="+mj-cs"/>
              </a:rPr>
              <a:t> - </a:t>
            </a:r>
          </a:p>
          <a:p>
            <a:pPr algn="ctr"/>
            <a:r>
              <a:rPr lang="sk-SK" sz="2400" b="1" dirty="0">
                <a:solidFill>
                  <a:schemeClr val="bg2">
                    <a:lumMod val="50000"/>
                  </a:schemeClr>
                </a:solidFill>
                <a:latin typeface="Myriad Pro"/>
                <a:ea typeface="+mj-ea"/>
                <a:cs typeface="+mj-cs"/>
              </a:rPr>
              <a:t>BLUE ALTERNATIVE SOLUTIONS</a:t>
            </a:r>
            <a:endParaRPr lang="en-GB" sz="2400" b="1" dirty="0">
              <a:solidFill>
                <a:schemeClr val="bg2">
                  <a:lumMod val="50000"/>
                </a:schemeClr>
              </a:solidFill>
              <a:latin typeface="Myriad Pro"/>
              <a:ea typeface="+mj-ea"/>
              <a:cs typeface="+mj-cs"/>
            </a:endParaRPr>
          </a:p>
        </p:txBody>
      </p:sp>
      <p:pic>
        <p:nvPicPr>
          <p:cNvPr id="9" name="Picture 3" descr="C:\DAŽDOVA VODA\BLOG_SME\HRADZKY_TICHY_POTOK_1995.tif">
            <a:extLst>
              <a:ext uri="{FF2B5EF4-FFF2-40B4-BE49-F238E27FC236}">
                <a16:creationId xmlns:a16="http://schemas.microsoft.com/office/drawing/2014/main" id="{E0399D5B-6E1B-5E23-A21A-78DE0BF9A41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800" y="1182296"/>
            <a:ext cx="4183510" cy="535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lokTextu 10">
            <a:extLst>
              <a:ext uri="{FF2B5EF4-FFF2-40B4-BE49-F238E27FC236}">
                <a16:creationId xmlns:a16="http://schemas.microsoft.com/office/drawing/2014/main" id="{61E51E7F-041E-9C82-4A98-7C45346F6C0F}"/>
              </a:ext>
            </a:extLst>
          </p:cNvPr>
          <p:cNvSpPr txBox="1">
            <a:spLocks noChangeArrowheads="1"/>
          </p:cNvSpPr>
          <p:nvPr/>
        </p:nvSpPr>
        <p:spPr bwMode="auto">
          <a:xfrm>
            <a:off x="4307224" y="997630"/>
            <a:ext cx="697627" cy="369332"/>
          </a:xfrm>
          <a:prstGeom prst="rect">
            <a:avLst/>
          </a:prstGeom>
          <a:solidFill>
            <a:srgbClr val="121346"/>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k-SK" altLang="sk-SK" sz="1800" dirty="0">
                <a:solidFill>
                  <a:srgbClr val="FFFF00"/>
                </a:solidFill>
              </a:rPr>
              <a:t>1996</a:t>
            </a:r>
          </a:p>
        </p:txBody>
      </p:sp>
      <p:pic>
        <p:nvPicPr>
          <p:cNvPr id="13" name="Obrázok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257" y="4847303"/>
            <a:ext cx="2595717" cy="1587626"/>
          </a:xfrm>
          <a:prstGeom prst="rect">
            <a:avLst/>
          </a:prstGeom>
          <a:ln w="57150">
            <a:solidFill>
              <a:srgbClr val="FFFF00"/>
            </a:solidFill>
          </a:ln>
        </p:spPr>
      </p:pic>
      <p:sp>
        <p:nvSpPr>
          <p:cNvPr id="14" name="BlokTextu 10">
            <a:extLst>
              <a:ext uri="{FF2B5EF4-FFF2-40B4-BE49-F238E27FC236}">
                <a16:creationId xmlns:a16="http://schemas.microsoft.com/office/drawing/2014/main" id="{61E51E7F-041E-9C82-4A98-7C45346F6C0F}"/>
              </a:ext>
            </a:extLst>
          </p:cNvPr>
          <p:cNvSpPr txBox="1">
            <a:spLocks noChangeArrowheads="1"/>
          </p:cNvSpPr>
          <p:nvPr/>
        </p:nvSpPr>
        <p:spPr bwMode="auto">
          <a:xfrm>
            <a:off x="388259" y="6250263"/>
            <a:ext cx="697627" cy="369332"/>
          </a:xfrm>
          <a:prstGeom prst="rect">
            <a:avLst/>
          </a:prstGeom>
          <a:solidFill>
            <a:srgbClr val="121346"/>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k-SK" altLang="sk-SK" sz="1800" dirty="0">
                <a:solidFill>
                  <a:srgbClr val="FFFF00"/>
                </a:solidFill>
              </a:rPr>
              <a:t>2016</a:t>
            </a:r>
          </a:p>
        </p:txBody>
      </p:sp>
      <p:sp>
        <p:nvSpPr>
          <p:cNvPr id="3" name="Zástupný text 4">
            <a:extLst>
              <a:ext uri="{FF2B5EF4-FFF2-40B4-BE49-F238E27FC236}">
                <a16:creationId xmlns:a16="http://schemas.microsoft.com/office/drawing/2014/main" id="{73554C96-3523-2977-3D83-A9B9655D2CCA}"/>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588671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4233-A794-341C-7995-55CB66D67F74}"/>
            </a:ext>
          </a:extLst>
        </p:cNvPr>
        <p:cNvGrpSpPr/>
        <p:nvPr/>
      </p:nvGrpSpPr>
      <p:grpSpPr>
        <a:xfrm>
          <a:off x="0" y="0"/>
          <a:ext cx="0" cy="0"/>
          <a:chOff x="0" y="0"/>
          <a:chExt cx="0" cy="0"/>
        </a:xfrm>
      </p:grpSpPr>
      <p:sp>
        <p:nvSpPr>
          <p:cNvPr id="2" name="Zástupný objekt pre obrázok 1">
            <a:extLst>
              <a:ext uri="{FF2B5EF4-FFF2-40B4-BE49-F238E27FC236}">
                <a16:creationId xmlns:a16="http://schemas.microsoft.com/office/drawing/2014/main" id="{F1FE32B6-7B05-4F36-F7F0-03211D5EE407}"/>
              </a:ext>
            </a:extLst>
          </p:cNvPr>
          <p:cNvSpPr>
            <a:spLocks noGrp="1"/>
          </p:cNvSpPr>
          <p:nvPr>
            <p:ph type="pic" sz="quarter" idx="15"/>
          </p:nvPr>
        </p:nvSpPr>
        <p:spPr/>
        <p:txBody>
          <a:bodyPr/>
          <a:lstStyle/>
          <a:p>
            <a:endParaRPr lang="en-US"/>
          </a:p>
        </p:txBody>
      </p:sp>
      <p:sp>
        <p:nvSpPr>
          <p:cNvPr id="3" name="Nadpis 2">
            <a:extLst>
              <a:ext uri="{FF2B5EF4-FFF2-40B4-BE49-F238E27FC236}">
                <a16:creationId xmlns:a16="http://schemas.microsoft.com/office/drawing/2014/main" id="{86919934-23D7-9AE0-EDD3-DCB65E43BA88}"/>
              </a:ext>
            </a:extLst>
          </p:cNvPr>
          <p:cNvSpPr>
            <a:spLocks noGrp="1"/>
          </p:cNvSpPr>
          <p:nvPr>
            <p:ph type="title"/>
          </p:nvPr>
        </p:nvSpPr>
        <p:spPr/>
        <p:txBody>
          <a:bodyPr/>
          <a:lstStyle/>
          <a:p>
            <a:endParaRPr lang="en-US"/>
          </a:p>
        </p:txBody>
      </p:sp>
      <p:sp>
        <p:nvSpPr>
          <p:cNvPr id="4" name="Zástupný text 3">
            <a:extLst>
              <a:ext uri="{FF2B5EF4-FFF2-40B4-BE49-F238E27FC236}">
                <a16:creationId xmlns:a16="http://schemas.microsoft.com/office/drawing/2014/main" id="{045606B5-F5F1-796E-CAFD-6D3E71BAE800}"/>
              </a:ext>
            </a:extLst>
          </p:cNvPr>
          <p:cNvSpPr>
            <a:spLocks noGrp="1"/>
          </p:cNvSpPr>
          <p:nvPr>
            <p:ph type="body" sz="half" idx="2"/>
          </p:nvPr>
        </p:nvSpPr>
        <p:spPr/>
        <p:txBody>
          <a:bodyPr/>
          <a:lstStyle/>
          <a:p>
            <a:endParaRPr lang="en-US"/>
          </a:p>
        </p:txBody>
      </p:sp>
      <p:sp>
        <p:nvSpPr>
          <p:cNvPr id="5" name="Zástupný text 4">
            <a:extLst>
              <a:ext uri="{FF2B5EF4-FFF2-40B4-BE49-F238E27FC236}">
                <a16:creationId xmlns:a16="http://schemas.microsoft.com/office/drawing/2014/main" id="{DC35BE7A-9737-A722-DC00-EDD1B1388797}"/>
              </a:ext>
            </a:extLst>
          </p:cNvPr>
          <p:cNvSpPr>
            <a:spLocks noGrp="1"/>
          </p:cNvSpPr>
          <p:nvPr>
            <p:ph type="body" sz="quarter" idx="16"/>
          </p:nvPr>
        </p:nvSpPr>
        <p:spPr/>
        <p:txBody>
          <a:bodyPr/>
          <a:lstStyle/>
          <a:p>
            <a:endParaRPr lang="en-US"/>
          </a:p>
        </p:txBody>
      </p:sp>
      <p:pic>
        <p:nvPicPr>
          <p:cNvPr id="9" name="Obrázok 8">
            <a:extLst>
              <a:ext uri="{FF2B5EF4-FFF2-40B4-BE49-F238E27FC236}">
                <a16:creationId xmlns:a16="http://schemas.microsoft.com/office/drawing/2014/main" id="{6486CAC9-5703-225D-6993-5D9D549699F0}"/>
              </a:ext>
            </a:extLst>
          </p:cNvPr>
          <p:cNvPicPr>
            <a:picLocks noChangeAspect="1"/>
          </p:cNvPicPr>
          <p:nvPr/>
        </p:nvPicPr>
        <p:blipFill>
          <a:blip r:embed="rId2"/>
          <a:stretch>
            <a:fillRect/>
          </a:stretch>
        </p:blipFill>
        <p:spPr>
          <a:xfrm>
            <a:off x="0" y="-97253"/>
            <a:ext cx="12192000" cy="6955253"/>
          </a:xfrm>
          <a:prstGeom prst="rect">
            <a:avLst/>
          </a:prstGeom>
        </p:spPr>
      </p:pic>
      <p:sp>
        <p:nvSpPr>
          <p:cNvPr id="7" name="Zástupný text 4">
            <a:extLst>
              <a:ext uri="{FF2B5EF4-FFF2-40B4-BE49-F238E27FC236}">
                <a16:creationId xmlns:a16="http://schemas.microsoft.com/office/drawing/2014/main" id="{C27AB2D2-1324-8FE4-2BF2-16AE1FFA981B}"/>
              </a:ext>
            </a:extLst>
          </p:cNvPr>
          <p:cNvSpPr txBox="1">
            <a:spLocks/>
          </p:cNvSpPr>
          <p:nvPr/>
        </p:nvSpPr>
        <p:spPr>
          <a:xfrm>
            <a:off x="191894" y="18276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06524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56D4A-EDB2-6642-9BE8-C082470B5F13}"/>
            </a:ext>
          </a:extLst>
        </p:cNvPr>
        <p:cNvGrpSpPr/>
        <p:nvPr/>
      </p:nvGrpSpPr>
      <p:grpSpPr>
        <a:xfrm>
          <a:off x="0" y="0"/>
          <a:ext cx="0" cy="0"/>
          <a:chOff x="0" y="0"/>
          <a:chExt cx="0" cy="0"/>
        </a:xfrm>
      </p:grpSpPr>
      <p:pic>
        <p:nvPicPr>
          <p:cNvPr id="121858" name="Picture 3">
            <a:extLst>
              <a:ext uri="{FF2B5EF4-FFF2-40B4-BE49-F238E27FC236}">
                <a16:creationId xmlns:a16="http://schemas.microsoft.com/office/drawing/2014/main" id="{2FAB771B-97B4-0E3E-C64D-D0AF0EB354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text 4">
            <a:extLst>
              <a:ext uri="{FF2B5EF4-FFF2-40B4-BE49-F238E27FC236}">
                <a16:creationId xmlns:a16="http://schemas.microsoft.com/office/drawing/2014/main" id="{9BEE2912-1625-AC69-8249-E957E990C52F}"/>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212168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D7B1-257A-5900-0E97-580F88418659}"/>
            </a:ext>
          </a:extLst>
        </p:cNvPr>
        <p:cNvGrpSpPr/>
        <p:nvPr/>
      </p:nvGrpSpPr>
      <p:grpSpPr>
        <a:xfrm>
          <a:off x="0" y="0"/>
          <a:ext cx="0" cy="0"/>
          <a:chOff x="0" y="0"/>
          <a:chExt cx="0" cy="0"/>
        </a:xfrm>
      </p:grpSpPr>
      <p:pic>
        <p:nvPicPr>
          <p:cNvPr id="122882" name="Picture 3">
            <a:extLst>
              <a:ext uri="{FF2B5EF4-FFF2-40B4-BE49-F238E27FC236}">
                <a16:creationId xmlns:a16="http://schemas.microsoft.com/office/drawing/2014/main" id="{E23D024F-0887-C3B1-D485-58C3ABDBB6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52823669-2728-3693-AB9A-69CA5D9B8B5C}"/>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9061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5A34E-285C-B3C7-527B-31B0D95944A1}"/>
            </a:ext>
          </a:extLst>
        </p:cNvPr>
        <p:cNvGrpSpPr/>
        <p:nvPr/>
      </p:nvGrpSpPr>
      <p:grpSpPr>
        <a:xfrm>
          <a:off x="0" y="0"/>
          <a:ext cx="0" cy="0"/>
          <a:chOff x="0" y="0"/>
          <a:chExt cx="0" cy="0"/>
        </a:xfrm>
      </p:grpSpPr>
      <p:pic>
        <p:nvPicPr>
          <p:cNvPr id="123906" name="Picture 3">
            <a:extLst>
              <a:ext uri="{FF2B5EF4-FFF2-40B4-BE49-F238E27FC236}">
                <a16:creationId xmlns:a16="http://schemas.microsoft.com/office/drawing/2014/main" id="{28220018-553B-B113-02EA-109C61DD2C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F75B7DE1-652A-41C3-B841-589B79C3C6B4}"/>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453541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D2AC4-5536-F959-0CF1-2931931686F5}"/>
            </a:ext>
          </a:extLst>
        </p:cNvPr>
        <p:cNvGrpSpPr/>
        <p:nvPr/>
      </p:nvGrpSpPr>
      <p:grpSpPr>
        <a:xfrm>
          <a:off x="0" y="0"/>
          <a:ext cx="0" cy="0"/>
          <a:chOff x="0" y="0"/>
          <a:chExt cx="0" cy="0"/>
        </a:xfrm>
      </p:grpSpPr>
      <p:pic>
        <p:nvPicPr>
          <p:cNvPr id="124930" name="Picture 3">
            <a:extLst>
              <a:ext uri="{FF2B5EF4-FFF2-40B4-BE49-F238E27FC236}">
                <a16:creationId xmlns:a16="http://schemas.microsoft.com/office/drawing/2014/main" id="{30500762-D8AD-161C-EAC4-185E41B80A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8665A667-8789-9A53-F4BF-189C5E220B03}"/>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218306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BC6F-883C-4105-2E77-8E90A3D8FA1E}"/>
            </a:ext>
          </a:extLst>
        </p:cNvPr>
        <p:cNvGrpSpPr/>
        <p:nvPr/>
      </p:nvGrpSpPr>
      <p:grpSpPr>
        <a:xfrm>
          <a:off x="0" y="0"/>
          <a:ext cx="0" cy="0"/>
          <a:chOff x="0" y="0"/>
          <a:chExt cx="0" cy="0"/>
        </a:xfrm>
      </p:grpSpPr>
      <p:pic>
        <p:nvPicPr>
          <p:cNvPr id="125954" name="Picture 3">
            <a:extLst>
              <a:ext uri="{FF2B5EF4-FFF2-40B4-BE49-F238E27FC236}">
                <a16:creationId xmlns:a16="http://schemas.microsoft.com/office/drawing/2014/main" id="{7C53001E-1B11-F020-598A-E965DD94B8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45AA94B9-F9D4-889E-8D2E-47B582A73725}"/>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4051041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5EA36-3005-F6CB-49D3-8685D1D1E723}"/>
            </a:ext>
          </a:extLst>
        </p:cNvPr>
        <p:cNvGrpSpPr/>
        <p:nvPr/>
      </p:nvGrpSpPr>
      <p:grpSpPr>
        <a:xfrm>
          <a:off x="0" y="0"/>
          <a:ext cx="0" cy="0"/>
          <a:chOff x="0" y="0"/>
          <a:chExt cx="0" cy="0"/>
        </a:xfrm>
      </p:grpSpPr>
      <p:pic>
        <p:nvPicPr>
          <p:cNvPr id="126978" name="Picture 3">
            <a:extLst>
              <a:ext uri="{FF2B5EF4-FFF2-40B4-BE49-F238E27FC236}">
                <a16:creationId xmlns:a16="http://schemas.microsoft.com/office/drawing/2014/main" id="{9158A79D-DE24-9FB7-996C-AA1D502298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65836397-5FAD-7856-1DD9-6C8B76C30910}"/>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117674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A6735-B3AF-D26F-715F-B80F56694094}"/>
            </a:ext>
          </a:extLst>
        </p:cNvPr>
        <p:cNvGrpSpPr/>
        <p:nvPr/>
      </p:nvGrpSpPr>
      <p:grpSpPr>
        <a:xfrm>
          <a:off x="0" y="0"/>
          <a:ext cx="0" cy="0"/>
          <a:chOff x="0" y="0"/>
          <a:chExt cx="0" cy="0"/>
        </a:xfrm>
      </p:grpSpPr>
      <p:pic>
        <p:nvPicPr>
          <p:cNvPr id="128002" name="Picture 3">
            <a:extLst>
              <a:ext uri="{FF2B5EF4-FFF2-40B4-BE49-F238E27FC236}">
                <a16:creationId xmlns:a16="http://schemas.microsoft.com/office/drawing/2014/main" id="{CD074C82-CD7E-91AC-F1B7-9893A42965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EE4A5F8D-C3CC-AB9B-94B3-DDC00E538960}"/>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4129121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C28B1-FA6A-36F6-84F4-4C83FC48A1E7}"/>
            </a:ext>
          </a:extLst>
        </p:cNvPr>
        <p:cNvGrpSpPr/>
        <p:nvPr/>
      </p:nvGrpSpPr>
      <p:grpSpPr>
        <a:xfrm>
          <a:off x="0" y="0"/>
          <a:ext cx="0" cy="0"/>
          <a:chOff x="0" y="0"/>
          <a:chExt cx="0" cy="0"/>
        </a:xfrm>
      </p:grpSpPr>
      <p:pic>
        <p:nvPicPr>
          <p:cNvPr id="129026" name="Picture 3">
            <a:extLst>
              <a:ext uri="{FF2B5EF4-FFF2-40B4-BE49-F238E27FC236}">
                <a16:creationId xmlns:a16="http://schemas.microsoft.com/office/drawing/2014/main" id="{42F815A2-33EF-71D6-4504-64AE01235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text 4">
            <a:extLst>
              <a:ext uri="{FF2B5EF4-FFF2-40B4-BE49-F238E27FC236}">
                <a16:creationId xmlns:a16="http://schemas.microsoft.com/office/drawing/2014/main" id="{FBC63A8C-3AF8-94B8-E6CD-CE67337C34B7}"/>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720015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7397FB4A-E340-7A37-6389-32B34CD0F450}"/>
              </a:ext>
            </a:extLst>
          </p:cNvPr>
          <p:cNvSpPr>
            <a:spLocks noGrp="1"/>
          </p:cNvSpPr>
          <p:nvPr>
            <p:ph type="body" sz="half" idx="2"/>
          </p:nvPr>
        </p:nvSpPr>
        <p:spPr/>
        <p:txBody>
          <a:bodyPr/>
          <a:lstStyle/>
          <a:p>
            <a:endParaRPr lang="en-US"/>
          </a:p>
        </p:txBody>
      </p:sp>
      <p:pic>
        <p:nvPicPr>
          <p:cNvPr id="6" name="Picture 3" descr="obr">
            <a:extLst>
              <a:ext uri="{FF2B5EF4-FFF2-40B4-BE49-F238E27FC236}">
                <a16:creationId xmlns:a16="http://schemas.microsoft.com/office/drawing/2014/main" id="{65776339-D587-10FD-C6AF-89B4522AADD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5432734" y="169451"/>
            <a:ext cx="6654105" cy="4620428"/>
          </a:xfrm>
          <a:prstGeom prst="rect">
            <a:avLst/>
          </a:prstGeom>
          <a:noFill/>
        </p:spPr>
      </p:pic>
      <p:pic>
        <p:nvPicPr>
          <p:cNvPr id="8" name="Picture 4" descr="P1070668">
            <a:extLst>
              <a:ext uri="{FF2B5EF4-FFF2-40B4-BE49-F238E27FC236}">
                <a16:creationId xmlns:a16="http://schemas.microsoft.com/office/drawing/2014/main" id="{FEFEB503-0205-9870-8D9F-D8426C6C85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153216" y="3080084"/>
            <a:ext cx="5026922" cy="3648722"/>
          </a:xfrm>
          <a:prstGeom prst="rect">
            <a:avLst/>
          </a:prstGeom>
          <a:noFill/>
        </p:spPr>
      </p:pic>
      <p:pic>
        <p:nvPicPr>
          <p:cNvPr id="9" name="Picture 7" descr="odtok">
            <a:extLst>
              <a:ext uri="{FF2B5EF4-FFF2-40B4-BE49-F238E27FC236}">
                <a16:creationId xmlns:a16="http://schemas.microsoft.com/office/drawing/2014/main" id="{74AA9544-F916-8BAD-1C8E-FCDDEC7D5A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122237" y="1025228"/>
            <a:ext cx="1520961" cy="1933752"/>
          </a:xfrm>
          <a:prstGeom prst="rect">
            <a:avLst/>
          </a:prstGeom>
          <a:noFill/>
        </p:spPr>
      </p:pic>
      <p:pic>
        <p:nvPicPr>
          <p:cNvPr id="10" name="Obrázok 22" descr="C:\Documents and Settings\TŠRR09\Local Settings\Temporary Internet Files\Content.Word\P1110208.jpg">
            <a:extLst>
              <a:ext uri="{FF2B5EF4-FFF2-40B4-BE49-F238E27FC236}">
                <a16:creationId xmlns:a16="http://schemas.microsoft.com/office/drawing/2014/main" id="{72523BD3-FCF3-DD33-A12F-BE6830756D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0648" y="1025226"/>
            <a:ext cx="1646160" cy="19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ázok 16" descr="Obrázok, na ktorom je exteriér, nebo, tráva, strom&#10;&#10;Automaticky generovaný popis">
            <a:extLst>
              <a:ext uri="{FF2B5EF4-FFF2-40B4-BE49-F238E27FC236}">
                <a16:creationId xmlns:a16="http://schemas.microsoft.com/office/drawing/2014/main" id="{0BAE197C-07B2-7D8E-5948-2573085F3F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44258" y="1025226"/>
            <a:ext cx="1665596" cy="1933753"/>
          </a:xfrm>
          <a:prstGeom prst="rect">
            <a:avLst/>
          </a:prstGeom>
        </p:spPr>
      </p:pic>
      <p:pic>
        <p:nvPicPr>
          <p:cNvPr id="18" name="Obrázok 17">
            <a:extLst>
              <a:ext uri="{FF2B5EF4-FFF2-40B4-BE49-F238E27FC236}">
                <a16:creationId xmlns:a16="http://schemas.microsoft.com/office/drawing/2014/main" id="{33D26F55-030D-FA46-B15D-E784018953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32734" y="4960620"/>
            <a:ext cx="2826147" cy="1897380"/>
          </a:xfrm>
          <a:prstGeom prst="rect">
            <a:avLst/>
          </a:prstGeom>
        </p:spPr>
      </p:pic>
      <p:pic>
        <p:nvPicPr>
          <p:cNvPr id="19" name="Obrázok 18">
            <a:extLst>
              <a:ext uri="{FF2B5EF4-FFF2-40B4-BE49-F238E27FC236}">
                <a16:creationId xmlns:a16="http://schemas.microsoft.com/office/drawing/2014/main" id="{640E5D20-6B63-0A66-4B24-51CBF66B6BB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9620" y="4960619"/>
            <a:ext cx="3663067" cy="1897381"/>
          </a:xfrm>
          <a:prstGeom prst="rect">
            <a:avLst/>
          </a:prstGeom>
        </p:spPr>
      </p:pic>
      <p:sp>
        <p:nvSpPr>
          <p:cNvPr id="20" name="Ovál 19">
            <a:extLst>
              <a:ext uri="{FF2B5EF4-FFF2-40B4-BE49-F238E27FC236}">
                <a16:creationId xmlns:a16="http://schemas.microsoft.com/office/drawing/2014/main" id="{32FE8E4F-F0C1-8502-89E3-02363476A4AE}"/>
              </a:ext>
            </a:extLst>
          </p:cNvPr>
          <p:cNvSpPr/>
          <p:nvPr/>
        </p:nvSpPr>
        <p:spPr>
          <a:xfrm>
            <a:off x="7079099" y="5302101"/>
            <a:ext cx="257148" cy="200149"/>
          </a:xfrm>
          <a:prstGeom prst="ellipse">
            <a:avLst/>
          </a:prstGeom>
          <a:solidFill>
            <a:srgbClr val="C00000"/>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ál 20">
            <a:extLst>
              <a:ext uri="{FF2B5EF4-FFF2-40B4-BE49-F238E27FC236}">
                <a16:creationId xmlns:a16="http://schemas.microsoft.com/office/drawing/2014/main" id="{99D769F4-E8B1-703D-1068-BB12FC050E81}"/>
              </a:ext>
            </a:extLst>
          </p:cNvPr>
          <p:cNvSpPr/>
          <p:nvPr/>
        </p:nvSpPr>
        <p:spPr>
          <a:xfrm>
            <a:off x="11212187" y="5577384"/>
            <a:ext cx="257148" cy="200149"/>
          </a:xfrm>
          <a:prstGeom prst="ellipse">
            <a:avLst/>
          </a:prstGeom>
          <a:solidFill>
            <a:srgbClr val="C00000"/>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ástupný text 4">
            <a:extLst>
              <a:ext uri="{FF2B5EF4-FFF2-40B4-BE49-F238E27FC236}">
                <a16:creationId xmlns:a16="http://schemas.microsoft.com/office/drawing/2014/main" id="{ADE0D8FE-D406-9D06-84AC-6AA75B8ADB8D}"/>
              </a:ext>
            </a:extLst>
          </p:cNvPr>
          <p:cNvSpPr txBox="1">
            <a:spLocks/>
          </p:cNvSpPr>
          <p:nvPr/>
        </p:nvSpPr>
        <p:spPr>
          <a:xfrm>
            <a:off x="1322583" y="309322"/>
            <a:ext cx="3919267"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sk-SK" sz="1400" b="1" dirty="0" err="1">
                <a:solidFill>
                  <a:srgbClr val="58FFDA"/>
                </a:solidFill>
                <a:latin typeface="Google Sans"/>
              </a:rPr>
              <a:t>Romania</a:t>
            </a:r>
            <a:r>
              <a:rPr lang="sk-SK" sz="1400" b="1" dirty="0">
                <a:solidFill>
                  <a:srgbClr val="58FFDA"/>
                </a:solidFill>
                <a:latin typeface="Google Sans"/>
              </a:rPr>
              <a:t>, </a:t>
            </a:r>
            <a:r>
              <a:rPr lang="en-US" sz="1400" b="1" i="0" dirty="0">
                <a:solidFill>
                  <a:srgbClr val="58FFDA"/>
                </a:solidFill>
                <a:effectLst/>
                <a:latin typeface="Google Sans"/>
              </a:rPr>
              <a:t> Water Holistic</a:t>
            </a: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31747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770F-0D84-761A-1DFC-A4A371C72C1E}"/>
            </a:ext>
          </a:extLst>
        </p:cNvPr>
        <p:cNvGrpSpPr/>
        <p:nvPr/>
      </p:nvGrpSpPr>
      <p:grpSpPr>
        <a:xfrm>
          <a:off x="0" y="0"/>
          <a:ext cx="0" cy="0"/>
          <a:chOff x="0" y="0"/>
          <a:chExt cx="0" cy="0"/>
        </a:xfrm>
      </p:grpSpPr>
      <p:pic>
        <p:nvPicPr>
          <p:cNvPr id="130050" name="Picture 3">
            <a:extLst>
              <a:ext uri="{FF2B5EF4-FFF2-40B4-BE49-F238E27FC236}">
                <a16:creationId xmlns:a16="http://schemas.microsoft.com/office/drawing/2014/main" id="{5646F34F-FA0D-49ED-B33C-4528B017A4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text 4">
            <a:extLst>
              <a:ext uri="{FF2B5EF4-FFF2-40B4-BE49-F238E27FC236}">
                <a16:creationId xmlns:a16="http://schemas.microsoft.com/office/drawing/2014/main" id="{FB8A8453-A2F7-5DFD-BC58-53333C360059}"/>
              </a:ext>
            </a:extLst>
          </p:cNvPr>
          <p:cNvSpPr txBox="1">
            <a:spLocks/>
          </p:cNvSpPr>
          <p:nvPr/>
        </p:nvSpPr>
        <p:spPr>
          <a:xfrm>
            <a:off x="210182" y="6161483"/>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1708912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476774B8-0970-6BCA-47FA-C16D4B8023DD}"/>
              </a:ext>
            </a:extLst>
          </p:cNvPr>
          <p:cNvPicPr>
            <a:picLocks noChangeAspect="1"/>
          </p:cNvPicPr>
          <p:nvPr/>
        </p:nvPicPr>
        <p:blipFill>
          <a:blip r:embed="rId2"/>
          <a:stretch>
            <a:fillRect/>
          </a:stretch>
        </p:blipFill>
        <p:spPr>
          <a:xfrm>
            <a:off x="4008474" y="415972"/>
            <a:ext cx="8183526" cy="3103604"/>
          </a:xfrm>
          <a:prstGeom prst="rect">
            <a:avLst/>
          </a:prstGeom>
        </p:spPr>
      </p:pic>
      <p:pic>
        <p:nvPicPr>
          <p:cNvPr id="9" name="Obrázok 8">
            <a:extLst>
              <a:ext uri="{FF2B5EF4-FFF2-40B4-BE49-F238E27FC236}">
                <a16:creationId xmlns:a16="http://schemas.microsoft.com/office/drawing/2014/main" id="{A7CF0A0C-39E8-7CAF-CD3F-8FEC26C941C8}"/>
              </a:ext>
            </a:extLst>
          </p:cNvPr>
          <p:cNvPicPr>
            <a:picLocks noChangeAspect="1"/>
          </p:cNvPicPr>
          <p:nvPr/>
        </p:nvPicPr>
        <p:blipFill>
          <a:blip r:embed="rId3"/>
          <a:stretch>
            <a:fillRect/>
          </a:stretch>
        </p:blipFill>
        <p:spPr>
          <a:xfrm>
            <a:off x="4008474" y="3562461"/>
            <a:ext cx="8108895" cy="3136678"/>
          </a:xfrm>
          <a:prstGeom prst="rect">
            <a:avLst/>
          </a:prstGeom>
        </p:spPr>
      </p:pic>
      <p:sp>
        <p:nvSpPr>
          <p:cNvPr id="10" name="BlokTextu 9">
            <a:extLst>
              <a:ext uri="{FF2B5EF4-FFF2-40B4-BE49-F238E27FC236}">
                <a16:creationId xmlns:a16="http://schemas.microsoft.com/office/drawing/2014/main" id="{C77DA47A-B2E3-A755-C963-75D563A58DE1}"/>
              </a:ext>
            </a:extLst>
          </p:cNvPr>
          <p:cNvSpPr txBox="1"/>
          <p:nvPr/>
        </p:nvSpPr>
        <p:spPr>
          <a:xfrm>
            <a:off x="7270790" y="4001048"/>
            <a:ext cx="2468916" cy="630750"/>
          </a:xfrm>
          <a:prstGeom prst="rect">
            <a:avLst/>
          </a:prstGeom>
          <a:noFill/>
        </p:spPr>
        <p:txBody>
          <a:bodyPr wrap="square">
            <a:spAutoFit/>
          </a:bodyPr>
          <a:lstStyle/>
          <a:p>
            <a:pPr marL="0" marR="0">
              <a:lnSpc>
                <a:spcPct val="115000"/>
              </a:lnSpc>
              <a:spcAft>
                <a:spcPts val="800"/>
              </a:spcAft>
              <a:buNone/>
            </a:pPr>
            <a:r>
              <a:rPr lang="sk-SK" sz="3200" b="1" kern="100" dirty="0">
                <a:effectLst/>
                <a:latin typeface="Aptos" panose="020B0004020202020204" pitchFamily="34" charset="0"/>
                <a:ea typeface="Aptos" panose="020B0004020202020204" pitchFamily="34" charset="0"/>
                <a:cs typeface="Times New Roman" panose="02020603050405020304" pitchFamily="18" charset="0"/>
              </a:rPr>
              <a:t>+ 2,9 </a:t>
            </a:r>
            <a:r>
              <a:rPr lang="sk-SK" sz="3200" b="1" kern="100" baseline="30000" dirty="0">
                <a:effectLst/>
                <a:latin typeface="Aptos" panose="020B0004020202020204" pitchFamily="34" charset="0"/>
                <a:ea typeface="Aptos" panose="020B0004020202020204" pitchFamily="34" charset="0"/>
                <a:cs typeface="Times New Roman" panose="02020603050405020304" pitchFamily="18" charset="0"/>
              </a:rPr>
              <a:t>0</a:t>
            </a:r>
            <a:r>
              <a:rPr lang="sk-SK" sz="3200" b="1" kern="100" dirty="0">
                <a:effectLst/>
                <a:latin typeface="Aptos" panose="020B0004020202020204" pitchFamily="34" charset="0"/>
                <a:ea typeface="Aptos" panose="020B0004020202020204" pitchFamily="34" charset="0"/>
                <a:cs typeface="Times New Roman" panose="02020603050405020304" pitchFamily="18" charset="0"/>
              </a:rPr>
              <a:t>C</a:t>
            </a:r>
            <a:endParaRPr lang="sk-SK"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BlokTextu 10">
            <a:extLst>
              <a:ext uri="{FF2B5EF4-FFF2-40B4-BE49-F238E27FC236}">
                <a16:creationId xmlns:a16="http://schemas.microsoft.com/office/drawing/2014/main" id="{0F8AB64D-8F05-594F-B1E6-B85907D7D770}"/>
              </a:ext>
            </a:extLst>
          </p:cNvPr>
          <p:cNvSpPr txBox="1"/>
          <p:nvPr/>
        </p:nvSpPr>
        <p:spPr>
          <a:xfrm>
            <a:off x="4129496" y="3677198"/>
            <a:ext cx="914400" cy="914400"/>
          </a:xfrm>
          <a:prstGeom prst="rect">
            <a:avLst/>
          </a:prstGeom>
        </p:spPr>
        <p:txBody>
          <a:bodyPr vert="horz" wrap="none" lIns="90000" tIns="45720" rIns="91440" bIns="45720" rtlCol="0" anchor="b" anchorCtr="0">
            <a:normAutofit/>
          </a:bodyPr>
          <a:lstStyle/>
          <a:p>
            <a:pPr algn="l"/>
            <a:r>
              <a:rPr lang="sk-SK" sz="4400" b="1" dirty="0"/>
              <a:t>DAIA</a:t>
            </a:r>
          </a:p>
        </p:txBody>
      </p:sp>
      <p:sp>
        <p:nvSpPr>
          <p:cNvPr id="12" name="BlokTextu 11">
            <a:extLst>
              <a:ext uri="{FF2B5EF4-FFF2-40B4-BE49-F238E27FC236}">
                <a16:creationId xmlns:a16="http://schemas.microsoft.com/office/drawing/2014/main" id="{3A989007-5B8D-CFB5-5B8B-96E761943582}"/>
              </a:ext>
            </a:extLst>
          </p:cNvPr>
          <p:cNvSpPr txBox="1"/>
          <p:nvPr/>
        </p:nvSpPr>
        <p:spPr>
          <a:xfrm>
            <a:off x="7913169" y="4497888"/>
            <a:ext cx="914400" cy="914400"/>
          </a:xfrm>
          <a:prstGeom prst="rect">
            <a:avLst/>
          </a:prstGeom>
        </p:spPr>
        <p:txBody>
          <a:bodyPr vert="horz" wrap="none" lIns="90000" tIns="45720" rIns="91440" bIns="45720" rtlCol="0" anchor="b" anchorCtr="0">
            <a:normAutofit/>
          </a:bodyPr>
          <a:lstStyle/>
          <a:p>
            <a:pPr algn="l"/>
            <a:r>
              <a:rPr lang="sk-SK" sz="2800" b="1" dirty="0"/>
              <a:t>?</a:t>
            </a:r>
          </a:p>
        </p:txBody>
      </p:sp>
      <p:cxnSp>
        <p:nvCxnSpPr>
          <p:cNvPr id="13" name="Spojnica: zalomená 12">
            <a:extLst>
              <a:ext uri="{FF2B5EF4-FFF2-40B4-BE49-F238E27FC236}">
                <a16:creationId xmlns:a16="http://schemas.microsoft.com/office/drawing/2014/main" id="{8D93DB51-5A29-6DD4-61AD-148987887402}"/>
              </a:ext>
            </a:extLst>
          </p:cNvPr>
          <p:cNvCxnSpPr>
            <a:cxnSpLocks/>
          </p:cNvCxnSpPr>
          <p:nvPr/>
        </p:nvCxnSpPr>
        <p:spPr>
          <a:xfrm>
            <a:off x="6433723" y="5807747"/>
            <a:ext cx="791521" cy="268052"/>
          </a:xfrm>
          <a:prstGeom prst="bentConnector3">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pojnica: zalomená 14">
            <a:extLst>
              <a:ext uri="{FF2B5EF4-FFF2-40B4-BE49-F238E27FC236}">
                <a16:creationId xmlns:a16="http://schemas.microsoft.com/office/drawing/2014/main" id="{BE7C24D1-32B5-0558-657F-F09B0FF29384}"/>
              </a:ext>
            </a:extLst>
          </p:cNvPr>
          <p:cNvCxnSpPr>
            <a:cxnSpLocks/>
          </p:cNvCxnSpPr>
          <p:nvPr/>
        </p:nvCxnSpPr>
        <p:spPr>
          <a:xfrm>
            <a:off x="7270790" y="5621072"/>
            <a:ext cx="836092" cy="217048"/>
          </a:xfrm>
          <a:prstGeom prst="bentConnector3">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BlokTextu 17">
            <a:extLst>
              <a:ext uri="{FF2B5EF4-FFF2-40B4-BE49-F238E27FC236}">
                <a16:creationId xmlns:a16="http://schemas.microsoft.com/office/drawing/2014/main" id="{B3606C97-C11A-048D-5A90-402449DC948D}"/>
              </a:ext>
            </a:extLst>
          </p:cNvPr>
          <p:cNvSpPr txBox="1"/>
          <p:nvPr/>
        </p:nvSpPr>
        <p:spPr>
          <a:xfrm>
            <a:off x="8100237" y="5489114"/>
            <a:ext cx="2468916" cy="698012"/>
          </a:xfrm>
          <a:prstGeom prst="rect">
            <a:avLst/>
          </a:prstGeom>
          <a:noFill/>
        </p:spPr>
        <p:txBody>
          <a:bodyPr wrap="square">
            <a:spAutoFit/>
          </a:bodyPr>
          <a:lstStyle/>
          <a:p>
            <a:pPr marL="0" marR="0">
              <a:lnSpc>
                <a:spcPct val="115000"/>
              </a:lnSpc>
              <a:spcAft>
                <a:spcPts val="800"/>
              </a:spcAft>
              <a:buNone/>
            </a:pPr>
            <a:r>
              <a:rPr lang="sk-SK" sz="3600" b="1" kern="100" dirty="0">
                <a:effectLst/>
                <a:latin typeface="Aptos" panose="020B0004020202020204" pitchFamily="34" charset="0"/>
                <a:ea typeface="Aptos" panose="020B0004020202020204" pitchFamily="34" charset="0"/>
                <a:cs typeface="Times New Roman" panose="02020603050405020304" pitchFamily="18" charset="0"/>
              </a:rPr>
              <a:t>+ 2,0 </a:t>
            </a:r>
            <a:r>
              <a:rPr lang="sk-SK" sz="3600" b="1" kern="100" baseline="30000" dirty="0">
                <a:effectLst/>
                <a:latin typeface="Aptos" panose="020B0004020202020204" pitchFamily="34" charset="0"/>
                <a:ea typeface="Aptos" panose="020B0004020202020204" pitchFamily="34" charset="0"/>
                <a:cs typeface="Times New Roman" panose="02020603050405020304" pitchFamily="18" charset="0"/>
              </a:rPr>
              <a:t>0</a:t>
            </a:r>
            <a:r>
              <a:rPr lang="sk-SK" sz="3600" b="1" kern="100" dirty="0">
                <a:effectLst/>
                <a:latin typeface="Aptos" panose="020B0004020202020204" pitchFamily="34" charset="0"/>
                <a:ea typeface="Aptos" panose="020B0004020202020204" pitchFamily="34" charset="0"/>
                <a:cs typeface="Times New Roman" panose="02020603050405020304" pitchFamily="18" charset="0"/>
              </a:rPr>
              <a:t>C</a:t>
            </a:r>
            <a:endParaRPr lang="sk-SK"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BlokTextu 18">
            <a:extLst>
              <a:ext uri="{FF2B5EF4-FFF2-40B4-BE49-F238E27FC236}">
                <a16:creationId xmlns:a16="http://schemas.microsoft.com/office/drawing/2014/main" id="{FB022803-8122-A5EC-0E64-AD92B7BC7022}"/>
              </a:ext>
            </a:extLst>
          </p:cNvPr>
          <p:cNvSpPr txBox="1"/>
          <p:nvPr/>
        </p:nvSpPr>
        <p:spPr>
          <a:xfrm>
            <a:off x="4753006" y="5425978"/>
            <a:ext cx="2468916" cy="698012"/>
          </a:xfrm>
          <a:prstGeom prst="rect">
            <a:avLst/>
          </a:prstGeom>
          <a:noFill/>
        </p:spPr>
        <p:txBody>
          <a:bodyPr wrap="square">
            <a:spAutoFit/>
          </a:bodyPr>
          <a:lstStyle/>
          <a:p>
            <a:pPr marL="0" marR="0">
              <a:lnSpc>
                <a:spcPct val="115000"/>
              </a:lnSpc>
              <a:spcAft>
                <a:spcPts val="800"/>
              </a:spcAft>
              <a:buNone/>
            </a:pPr>
            <a:r>
              <a:rPr lang="sk-SK" sz="3600" b="1" kern="100" dirty="0">
                <a:effectLst/>
                <a:latin typeface="Aptos" panose="020B0004020202020204" pitchFamily="34" charset="0"/>
                <a:ea typeface="Aptos" panose="020B0004020202020204" pitchFamily="34" charset="0"/>
                <a:cs typeface="Times New Roman" panose="02020603050405020304" pitchFamily="18" charset="0"/>
              </a:rPr>
              <a:t>+ 0,9 </a:t>
            </a:r>
            <a:r>
              <a:rPr lang="sk-SK" sz="3600" b="1" kern="100" baseline="30000" dirty="0">
                <a:effectLst/>
                <a:latin typeface="Aptos" panose="020B0004020202020204" pitchFamily="34" charset="0"/>
                <a:ea typeface="Aptos" panose="020B0004020202020204" pitchFamily="34" charset="0"/>
                <a:cs typeface="Times New Roman" panose="02020603050405020304" pitchFamily="18" charset="0"/>
              </a:rPr>
              <a:t>0</a:t>
            </a:r>
            <a:r>
              <a:rPr lang="sk-SK" sz="3600" b="1" kern="100" dirty="0">
                <a:effectLst/>
                <a:latin typeface="Aptos" panose="020B0004020202020204" pitchFamily="34" charset="0"/>
                <a:ea typeface="Aptos" panose="020B0004020202020204" pitchFamily="34" charset="0"/>
                <a:cs typeface="Times New Roman" panose="02020603050405020304" pitchFamily="18" charset="0"/>
              </a:rPr>
              <a:t>C</a:t>
            </a:r>
            <a:endParaRPr lang="sk-SK"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BlokTextu 19">
            <a:extLst>
              <a:ext uri="{FF2B5EF4-FFF2-40B4-BE49-F238E27FC236}">
                <a16:creationId xmlns:a16="http://schemas.microsoft.com/office/drawing/2014/main" id="{35186255-2140-EDCB-164C-261B3E2D1331}"/>
              </a:ext>
            </a:extLst>
          </p:cNvPr>
          <p:cNvSpPr txBox="1"/>
          <p:nvPr/>
        </p:nvSpPr>
        <p:spPr>
          <a:xfrm>
            <a:off x="4008474" y="540520"/>
            <a:ext cx="914400" cy="914400"/>
          </a:xfrm>
          <a:prstGeom prst="rect">
            <a:avLst/>
          </a:prstGeom>
        </p:spPr>
        <p:txBody>
          <a:bodyPr vert="horz" wrap="none" lIns="90000" tIns="45720" rIns="91440" bIns="45720" rtlCol="0" anchor="b" anchorCtr="0">
            <a:normAutofit/>
          </a:bodyPr>
          <a:lstStyle/>
          <a:p>
            <a:pPr algn="l"/>
            <a:r>
              <a:rPr lang="sk-SK" sz="4400" b="1" dirty="0"/>
              <a:t>TICHÝ POTOK</a:t>
            </a:r>
          </a:p>
        </p:txBody>
      </p:sp>
      <p:pic>
        <p:nvPicPr>
          <p:cNvPr id="37" name="Obrázok 36">
            <a:extLst>
              <a:ext uri="{FF2B5EF4-FFF2-40B4-BE49-F238E27FC236}">
                <a16:creationId xmlns:a16="http://schemas.microsoft.com/office/drawing/2014/main" id="{8EE52037-7F13-09E4-2ED8-7F4F9C19A6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052" y="1264087"/>
            <a:ext cx="3721567" cy="5435052"/>
          </a:xfrm>
          <a:prstGeom prst="rect">
            <a:avLst/>
          </a:prstGeom>
        </p:spPr>
      </p:pic>
      <p:sp>
        <p:nvSpPr>
          <p:cNvPr id="4" name="Zástupný text 4">
            <a:extLst>
              <a:ext uri="{FF2B5EF4-FFF2-40B4-BE49-F238E27FC236}">
                <a16:creationId xmlns:a16="http://schemas.microsoft.com/office/drawing/2014/main" id="{0837CE57-8C9D-712D-7F69-D3DCCD6DF0C4}"/>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896340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953B-95DD-D5B2-97F4-8354D2E3CFD2}"/>
            </a:ext>
          </a:extLst>
        </p:cNvPr>
        <p:cNvGrpSpPr/>
        <p:nvPr/>
      </p:nvGrpSpPr>
      <p:grpSpPr>
        <a:xfrm>
          <a:off x="0" y="0"/>
          <a:ext cx="0" cy="0"/>
          <a:chOff x="0" y="0"/>
          <a:chExt cx="0" cy="0"/>
        </a:xfrm>
      </p:grpSpPr>
      <p:pic>
        <p:nvPicPr>
          <p:cNvPr id="2" name="Obrázok 1">
            <a:extLst>
              <a:ext uri="{FF2B5EF4-FFF2-40B4-BE49-F238E27FC236}">
                <a16:creationId xmlns:a16="http://schemas.microsoft.com/office/drawing/2014/main" id="{F4774991-4E5A-CB9C-1627-358021C2F5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805" y="1790700"/>
            <a:ext cx="3643127" cy="4859105"/>
          </a:xfrm>
          <a:prstGeom prst="rect">
            <a:avLst/>
          </a:prstGeom>
        </p:spPr>
      </p:pic>
      <p:pic>
        <p:nvPicPr>
          <p:cNvPr id="5" name="Obrázok 4">
            <a:extLst>
              <a:ext uri="{FF2B5EF4-FFF2-40B4-BE49-F238E27FC236}">
                <a16:creationId xmlns:a16="http://schemas.microsoft.com/office/drawing/2014/main" id="{A634B31A-FC43-3263-B107-F3D3FA456315}"/>
              </a:ext>
            </a:extLst>
          </p:cNvPr>
          <p:cNvPicPr>
            <a:picLocks noChangeAspect="1"/>
          </p:cNvPicPr>
          <p:nvPr/>
        </p:nvPicPr>
        <p:blipFill>
          <a:blip r:embed="rId3"/>
          <a:stretch>
            <a:fillRect/>
          </a:stretch>
        </p:blipFill>
        <p:spPr>
          <a:xfrm>
            <a:off x="4160990" y="440243"/>
            <a:ext cx="8031010" cy="3086100"/>
          </a:xfrm>
          <a:prstGeom prst="rect">
            <a:avLst/>
          </a:prstGeom>
        </p:spPr>
      </p:pic>
      <p:pic>
        <p:nvPicPr>
          <p:cNvPr id="14" name="Obrázok 13">
            <a:extLst>
              <a:ext uri="{FF2B5EF4-FFF2-40B4-BE49-F238E27FC236}">
                <a16:creationId xmlns:a16="http://schemas.microsoft.com/office/drawing/2014/main" id="{6DFC78CE-3948-1007-6AB8-EEC949A90720}"/>
              </a:ext>
            </a:extLst>
          </p:cNvPr>
          <p:cNvPicPr>
            <a:picLocks noChangeAspect="1"/>
          </p:cNvPicPr>
          <p:nvPr/>
        </p:nvPicPr>
        <p:blipFill>
          <a:blip r:embed="rId4"/>
          <a:stretch>
            <a:fillRect/>
          </a:stretch>
        </p:blipFill>
        <p:spPr>
          <a:xfrm>
            <a:off x="4184820" y="3670301"/>
            <a:ext cx="7983349" cy="3086100"/>
          </a:xfrm>
          <a:prstGeom prst="rect">
            <a:avLst/>
          </a:prstGeom>
        </p:spPr>
      </p:pic>
      <p:sp>
        <p:nvSpPr>
          <p:cNvPr id="6" name="Zástupný text 4">
            <a:extLst>
              <a:ext uri="{FF2B5EF4-FFF2-40B4-BE49-F238E27FC236}">
                <a16:creationId xmlns:a16="http://schemas.microsoft.com/office/drawing/2014/main" id="{793BF388-8DE4-EBF6-4353-E7A67D2810B6}"/>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883228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F7C38BC-3F9D-E319-36E0-97375CB01D20}"/>
              </a:ext>
            </a:extLst>
          </p:cNvPr>
          <p:cNvSpPr>
            <a:spLocks noGrp="1"/>
          </p:cNvSpPr>
          <p:nvPr>
            <p:ph type="body" sz="quarter" idx="16"/>
          </p:nvPr>
        </p:nvSpPr>
        <p:spPr/>
        <p:txBody>
          <a:bodyPr/>
          <a:lstStyle/>
          <a:p>
            <a:endParaRPr lang="sk-SK"/>
          </a:p>
        </p:txBody>
      </p:sp>
      <p:pic>
        <p:nvPicPr>
          <p:cNvPr id="9" name="Obrázok 8">
            <a:extLst>
              <a:ext uri="{FF2B5EF4-FFF2-40B4-BE49-F238E27FC236}">
                <a16:creationId xmlns:a16="http://schemas.microsoft.com/office/drawing/2014/main" id="{1FF0079D-5487-318E-7705-D0BA67B63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186" y="2363976"/>
            <a:ext cx="3824154" cy="2130047"/>
          </a:xfrm>
          <a:prstGeom prst="rect">
            <a:avLst/>
          </a:prstGeom>
        </p:spPr>
      </p:pic>
      <p:pic>
        <p:nvPicPr>
          <p:cNvPr id="11" name="Obrázok 10">
            <a:extLst>
              <a:ext uri="{FF2B5EF4-FFF2-40B4-BE49-F238E27FC236}">
                <a16:creationId xmlns:a16="http://schemas.microsoft.com/office/drawing/2014/main" id="{FF3E5AC6-E412-72A7-F510-5E680255F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200" y="2265263"/>
            <a:ext cx="3740445" cy="2130046"/>
          </a:xfrm>
          <a:prstGeom prst="rect">
            <a:avLst/>
          </a:prstGeom>
        </p:spPr>
      </p:pic>
      <p:pic>
        <p:nvPicPr>
          <p:cNvPr id="15" name="Obrázok 14">
            <a:extLst>
              <a:ext uri="{FF2B5EF4-FFF2-40B4-BE49-F238E27FC236}">
                <a16:creationId xmlns:a16="http://schemas.microsoft.com/office/drawing/2014/main" id="{A511866B-91C9-0CAD-40E3-08CD898095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4186" y="4592737"/>
            <a:ext cx="3824154" cy="2206824"/>
          </a:xfrm>
          <a:prstGeom prst="rect">
            <a:avLst/>
          </a:prstGeom>
        </p:spPr>
      </p:pic>
      <p:pic>
        <p:nvPicPr>
          <p:cNvPr id="17" name="Obrázok 16">
            <a:extLst>
              <a:ext uri="{FF2B5EF4-FFF2-40B4-BE49-F238E27FC236}">
                <a16:creationId xmlns:a16="http://schemas.microsoft.com/office/drawing/2014/main" id="{4A3CBE39-CFA5-1D26-D119-7C697B8C43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864" y="4530526"/>
            <a:ext cx="3740445" cy="2206824"/>
          </a:xfrm>
          <a:prstGeom prst="rect">
            <a:avLst/>
          </a:prstGeom>
        </p:spPr>
      </p:pic>
      <p:pic>
        <p:nvPicPr>
          <p:cNvPr id="19" name="Obrázok 18">
            <a:extLst>
              <a:ext uri="{FF2B5EF4-FFF2-40B4-BE49-F238E27FC236}">
                <a16:creationId xmlns:a16="http://schemas.microsoft.com/office/drawing/2014/main" id="{21D0DA64-4EDD-F724-C8C4-F1ADEE0689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200" y="0"/>
            <a:ext cx="3733109" cy="2130046"/>
          </a:xfrm>
          <a:prstGeom prst="rect">
            <a:avLst/>
          </a:prstGeom>
        </p:spPr>
      </p:pic>
      <p:pic>
        <p:nvPicPr>
          <p:cNvPr id="21" name="Obrázok 20">
            <a:extLst>
              <a:ext uri="{FF2B5EF4-FFF2-40B4-BE49-F238E27FC236}">
                <a16:creationId xmlns:a16="http://schemas.microsoft.com/office/drawing/2014/main" id="{D5D41B3D-C671-919F-DC5F-BD8F72FDD8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8645" y="58440"/>
            <a:ext cx="3824154" cy="2212790"/>
          </a:xfrm>
          <a:prstGeom prst="rect">
            <a:avLst/>
          </a:prstGeom>
        </p:spPr>
      </p:pic>
      <p:pic>
        <p:nvPicPr>
          <p:cNvPr id="23" name="Obrázok 22">
            <a:extLst>
              <a:ext uri="{FF2B5EF4-FFF2-40B4-BE49-F238E27FC236}">
                <a16:creationId xmlns:a16="http://schemas.microsoft.com/office/drawing/2014/main" id="{E2E9F7B2-1F7A-3DD0-1D02-A0ADE513FABE}"/>
              </a:ext>
            </a:extLst>
          </p:cNvPr>
          <p:cNvPicPr>
            <a:picLocks noChangeAspect="1"/>
          </p:cNvPicPr>
          <p:nvPr/>
        </p:nvPicPr>
        <p:blipFill>
          <a:blip r:embed="rId8"/>
          <a:stretch>
            <a:fillRect/>
          </a:stretch>
        </p:blipFill>
        <p:spPr>
          <a:xfrm>
            <a:off x="4057815" y="1987826"/>
            <a:ext cx="4031912" cy="2957885"/>
          </a:xfrm>
          <a:prstGeom prst="rect">
            <a:avLst/>
          </a:prstGeom>
        </p:spPr>
      </p:pic>
      <p:pic>
        <p:nvPicPr>
          <p:cNvPr id="24" name="Obrázok 23">
            <a:extLst>
              <a:ext uri="{FF2B5EF4-FFF2-40B4-BE49-F238E27FC236}">
                <a16:creationId xmlns:a16="http://schemas.microsoft.com/office/drawing/2014/main" id="{36E6955A-A9D0-8746-4B8B-C3F5745D37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57816" y="0"/>
            <a:ext cx="4031912" cy="1987826"/>
          </a:xfrm>
          <a:prstGeom prst="rect">
            <a:avLst/>
          </a:prstGeom>
        </p:spPr>
      </p:pic>
      <p:pic>
        <p:nvPicPr>
          <p:cNvPr id="25" name="Obrázok 24">
            <a:extLst>
              <a:ext uri="{FF2B5EF4-FFF2-40B4-BE49-F238E27FC236}">
                <a16:creationId xmlns:a16="http://schemas.microsoft.com/office/drawing/2014/main" id="{B60FD6B4-2637-FBC2-90C5-53C9CCAEC8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5691" y="4945711"/>
            <a:ext cx="3984035" cy="1853849"/>
          </a:xfrm>
          <a:prstGeom prst="rect">
            <a:avLst/>
          </a:prstGeom>
        </p:spPr>
      </p:pic>
      <p:cxnSp>
        <p:nvCxnSpPr>
          <p:cNvPr id="28" name="Rovná spojovacia šípka 27">
            <a:extLst>
              <a:ext uri="{FF2B5EF4-FFF2-40B4-BE49-F238E27FC236}">
                <a16:creationId xmlns:a16="http://schemas.microsoft.com/office/drawing/2014/main" id="{A85FA31D-A64D-22F2-3C40-8813EDCBDE79}"/>
              </a:ext>
            </a:extLst>
          </p:cNvPr>
          <p:cNvCxnSpPr>
            <a:cxnSpLocks/>
            <a:endCxn id="24" idx="3"/>
          </p:cNvCxnSpPr>
          <p:nvPr/>
        </p:nvCxnSpPr>
        <p:spPr>
          <a:xfrm>
            <a:off x="7958140" y="993913"/>
            <a:ext cx="131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Rovná spojovacia šípka 31">
            <a:extLst>
              <a:ext uri="{FF2B5EF4-FFF2-40B4-BE49-F238E27FC236}">
                <a16:creationId xmlns:a16="http://schemas.microsoft.com/office/drawing/2014/main" id="{F066E07C-E56B-D2BD-F746-3CB4A2ACA5DD}"/>
              </a:ext>
            </a:extLst>
          </p:cNvPr>
          <p:cNvCxnSpPr>
            <a:cxnSpLocks/>
          </p:cNvCxnSpPr>
          <p:nvPr/>
        </p:nvCxnSpPr>
        <p:spPr>
          <a:xfrm flipH="1">
            <a:off x="6443807" y="1668600"/>
            <a:ext cx="2135650" cy="965112"/>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ovná spojovacia šípka 35">
            <a:extLst>
              <a:ext uri="{FF2B5EF4-FFF2-40B4-BE49-F238E27FC236}">
                <a16:creationId xmlns:a16="http://schemas.microsoft.com/office/drawing/2014/main" id="{8A8E71AD-72CF-D565-69AF-1641E9E8E9F1}"/>
              </a:ext>
            </a:extLst>
          </p:cNvPr>
          <p:cNvCxnSpPr>
            <a:cxnSpLocks/>
          </p:cNvCxnSpPr>
          <p:nvPr/>
        </p:nvCxnSpPr>
        <p:spPr>
          <a:xfrm>
            <a:off x="3595532" y="1773652"/>
            <a:ext cx="1318700" cy="491611"/>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ovná spojovacia šípka 36">
            <a:extLst>
              <a:ext uri="{FF2B5EF4-FFF2-40B4-BE49-F238E27FC236}">
                <a16:creationId xmlns:a16="http://schemas.microsoft.com/office/drawing/2014/main" id="{C9D552DE-4C38-5150-43BD-DD6EF0CA88D6}"/>
              </a:ext>
            </a:extLst>
          </p:cNvPr>
          <p:cNvCxnSpPr>
            <a:cxnSpLocks/>
          </p:cNvCxnSpPr>
          <p:nvPr/>
        </p:nvCxnSpPr>
        <p:spPr>
          <a:xfrm flipH="1">
            <a:off x="6019143" y="1637089"/>
            <a:ext cx="12773" cy="1746266"/>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ovná spojovacia šípka 37">
            <a:extLst>
              <a:ext uri="{FF2B5EF4-FFF2-40B4-BE49-F238E27FC236}">
                <a16:creationId xmlns:a16="http://schemas.microsoft.com/office/drawing/2014/main" id="{43639F4B-B5A7-7C91-0B86-ED0FBDB32EEB}"/>
              </a:ext>
            </a:extLst>
          </p:cNvPr>
          <p:cNvCxnSpPr>
            <a:cxnSpLocks/>
          </p:cNvCxnSpPr>
          <p:nvPr/>
        </p:nvCxnSpPr>
        <p:spPr>
          <a:xfrm>
            <a:off x="3640141" y="3262164"/>
            <a:ext cx="1463395" cy="68122"/>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ovná spojovacia šípka 39">
            <a:extLst>
              <a:ext uri="{FF2B5EF4-FFF2-40B4-BE49-F238E27FC236}">
                <a16:creationId xmlns:a16="http://schemas.microsoft.com/office/drawing/2014/main" id="{ABB3DDAD-8B23-A45F-85C6-4C30E9A3DEAC}"/>
              </a:ext>
            </a:extLst>
          </p:cNvPr>
          <p:cNvCxnSpPr>
            <a:cxnSpLocks/>
          </p:cNvCxnSpPr>
          <p:nvPr/>
        </p:nvCxnSpPr>
        <p:spPr>
          <a:xfrm flipH="1" flipV="1">
            <a:off x="6597923" y="3355199"/>
            <a:ext cx="2025993" cy="28156"/>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ovná spojovacia šípka 41">
            <a:extLst>
              <a:ext uri="{FF2B5EF4-FFF2-40B4-BE49-F238E27FC236}">
                <a16:creationId xmlns:a16="http://schemas.microsoft.com/office/drawing/2014/main" id="{3A7974DE-28BA-20B3-98D3-404148620967}"/>
              </a:ext>
            </a:extLst>
          </p:cNvPr>
          <p:cNvCxnSpPr>
            <a:cxnSpLocks/>
          </p:cNvCxnSpPr>
          <p:nvPr/>
        </p:nvCxnSpPr>
        <p:spPr>
          <a:xfrm flipV="1">
            <a:off x="5192202" y="4791879"/>
            <a:ext cx="59847" cy="766083"/>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ovná spojovacia šípka 42">
            <a:extLst>
              <a:ext uri="{FF2B5EF4-FFF2-40B4-BE49-F238E27FC236}">
                <a16:creationId xmlns:a16="http://schemas.microsoft.com/office/drawing/2014/main" id="{974D1202-06F4-A622-D615-57CCD77175F6}"/>
              </a:ext>
            </a:extLst>
          </p:cNvPr>
          <p:cNvCxnSpPr>
            <a:cxnSpLocks/>
          </p:cNvCxnSpPr>
          <p:nvPr/>
        </p:nvCxnSpPr>
        <p:spPr>
          <a:xfrm flipV="1">
            <a:off x="3568085" y="4530526"/>
            <a:ext cx="686797" cy="563854"/>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ovná spojovacia šípka 43">
            <a:extLst>
              <a:ext uri="{FF2B5EF4-FFF2-40B4-BE49-F238E27FC236}">
                <a16:creationId xmlns:a16="http://schemas.microsoft.com/office/drawing/2014/main" id="{7C314D9E-10EB-BCFF-F917-33460A6888D8}"/>
              </a:ext>
            </a:extLst>
          </p:cNvPr>
          <p:cNvCxnSpPr>
            <a:cxnSpLocks/>
          </p:cNvCxnSpPr>
          <p:nvPr/>
        </p:nvCxnSpPr>
        <p:spPr>
          <a:xfrm flipH="1" flipV="1">
            <a:off x="6867513" y="4560647"/>
            <a:ext cx="1845795" cy="997315"/>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Ovál 63">
            <a:extLst>
              <a:ext uri="{FF2B5EF4-FFF2-40B4-BE49-F238E27FC236}">
                <a16:creationId xmlns:a16="http://schemas.microsoft.com/office/drawing/2014/main" id="{C04144D1-7F46-CD85-7AA3-D0A57882ABA7}"/>
              </a:ext>
            </a:extLst>
          </p:cNvPr>
          <p:cNvSpPr/>
          <p:nvPr/>
        </p:nvSpPr>
        <p:spPr>
          <a:xfrm rot="20243960">
            <a:off x="519956" y="993972"/>
            <a:ext cx="965758" cy="221966"/>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5" name="Ovál 64">
            <a:extLst>
              <a:ext uri="{FF2B5EF4-FFF2-40B4-BE49-F238E27FC236}">
                <a16:creationId xmlns:a16="http://schemas.microsoft.com/office/drawing/2014/main" id="{1C2B15C2-E477-19D3-6022-4F2E8535202C}"/>
              </a:ext>
            </a:extLst>
          </p:cNvPr>
          <p:cNvSpPr/>
          <p:nvPr/>
        </p:nvSpPr>
        <p:spPr>
          <a:xfrm rot="483225">
            <a:off x="5857703" y="5505393"/>
            <a:ext cx="1294920" cy="474074"/>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6" name="Ovál 65">
            <a:extLst>
              <a:ext uri="{FF2B5EF4-FFF2-40B4-BE49-F238E27FC236}">
                <a16:creationId xmlns:a16="http://schemas.microsoft.com/office/drawing/2014/main" id="{B8FA85AF-2EE0-5BB5-1E9D-3B024F2BF6FC}"/>
              </a:ext>
            </a:extLst>
          </p:cNvPr>
          <p:cNvSpPr/>
          <p:nvPr/>
        </p:nvSpPr>
        <p:spPr>
          <a:xfrm rot="1253743">
            <a:off x="2223089" y="908797"/>
            <a:ext cx="1102921" cy="195550"/>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7" name="Ovál 66">
            <a:extLst>
              <a:ext uri="{FF2B5EF4-FFF2-40B4-BE49-F238E27FC236}">
                <a16:creationId xmlns:a16="http://schemas.microsoft.com/office/drawing/2014/main" id="{9FC3E5D7-4C74-BCEF-BF70-D9EB0B92E887}"/>
              </a:ext>
            </a:extLst>
          </p:cNvPr>
          <p:cNvSpPr/>
          <p:nvPr/>
        </p:nvSpPr>
        <p:spPr>
          <a:xfrm rot="1093691">
            <a:off x="10314975" y="1015006"/>
            <a:ext cx="946173" cy="205814"/>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8" name="Ovál 67">
            <a:extLst>
              <a:ext uri="{FF2B5EF4-FFF2-40B4-BE49-F238E27FC236}">
                <a16:creationId xmlns:a16="http://schemas.microsoft.com/office/drawing/2014/main" id="{821C3A87-0A5D-8423-70FF-0CF311D21ACE}"/>
              </a:ext>
            </a:extLst>
          </p:cNvPr>
          <p:cNvSpPr/>
          <p:nvPr/>
        </p:nvSpPr>
        <p:spPr>
          <a:xfrm rot="1057322">
            <a:off x="6284373" y="778517"/>
            <a:ext cx="848599" cy="302222"/>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9" name="Ovál 68">
            <a:extLst>
              <a:ext uri="{FF2B5EF4-FFF2-40B4-BE49-F238E27FC236}">
                <a16:creationId xmlns:a16="http://schemas.microsoft.com/office/drawing/2014/main" id="{A690D299-D361-3431-AB28-2DBEC6DA3A42}"/>
              </a:ext>
            </a:extLst>
          </p:cNvPr>
          <p:cNvSpPr/>
          <p:nvPr/>
        </p:nvSpPr>
        <p:spPr>
          <a:xfrm rot="508667">
            <a:off x="10235969" y="3112017"/>
            <a:ext cx="632606" cy="371600"/>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72" name="Ovál 71">
            <a:extLst>
              <a:ext uri="{FF2B5EF4-FFF2-40B4-BE49-F238E27FC236}">
                <a16:creationId xmlns:a16="http://schemas.microsoft.com/office/drawing/2014/main" id="{6C0713E1-543F-6A66-54B1-0ADED8EE8D6E}"/>
              </a:ext>
            </a:extLst>
          </p:cNvPr>
          <p:cNvSpPr/>
          <p:nvPr/>
        </p:nvSpPr>
        <p:spPr>
          <a:xfrm rot="21186772">
            <a:off x="1240230" y="5017300"/>
            <a:ext cx="1748633" cy="1047884"/>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73" name="Ovál 72">
            <a:extLst>
              <a:ext uri="{FF2B5EF4-FFF2-40B4-BE49-F238E27FC236}">
                <a16:creationId xmlns:a16="http://schemas.microsoft.com/office/drawing/2014/main" id="{7D502B9D-0D83-2E16-6878-D3C455303456}"/>
              </a:ext>
            </a:extLst>
          </p:cNvPr>
          <p:cNvSpPr/>
          <p:nvPr/>
        </p:nvSpPr>
        <p:spPr>
          <a:xfrm rot="508667">
            <a:off x="10065048" y="5188639"/>
            <a:ext cx="819149" cy="646351"/>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74" name="Ovál 73">
            <a:extLst>
              <a:ext uri="{FF2B5EF4-FFF2-40B4-BE49-F238E27FC236}">
                <a16:creationId xmlns:a16="http://schemas.microsoft.com/office/drawing/2014/main" id="{38B2866C-62B2-FF87-0F50-4B97D3C261F2}"/>
              </a:ext>
            </a:extLst>
          </p:cNvPr>
          <p:cNvSpPr/>
          <p:nvPr/>
        </p:nvSpPr>
        <p:spPr>
          <a:xfrm rot="1057322">
            <a:off x="2753919" y="3072591"/>
            <a:ext cx="369743" cy="251440"/>
          </a:xfrm>
          <a:prstGeom prst="ellipse">
            <a:avLst/>
          </a:prstGeom>
          <a:noFill/>
          <a:ln w="76200">
            <a:solidFill>
              <a:srgbClr val="F15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Tree>
    <p:extLst>
      <p:ext uri="{BB962C8B-B14F-4D97-AF65-F5344CB8AC3E}">
        <p14:creationId xmlns:p14="http://schemas.microsoft.com/office/powerpoint/2010/main" val="342056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D:\klima\water_rotor\Snímka1.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88077" y="2753032"/>
            <a:ext cx="6803924" cy="4104967"/>
          </a:xfrm>
          <a:prstGeom prst="rect">
            <a:avLst/>
          </a:prstGeom>
          <a:solidFill>
            <a:schemeClr val="accent1">
              <a:lumMod val="75000"/>
            </a:schemeClr>
          </a:solidFill>
          <a:ln>
            <a:noFill/>
          </a:ln>
        </p:spPr>
      </p:pic>
      <p:sp>
        <p:nvSpPr>
          <p:cNvPr id="11" name="Obdĺžnik 10"/>
          <p:cNvSpPr/>
          <p:nvPr/>
        </p:nvSpPr>
        <p:spPr>
          <a:xfrm>
            <a:off x="5388077" y="870552"/>
            <a:ext cx="6487886" cy="1686616"/>
          </a:xfrm>
          <a:prstGeom prst="rect">
            <a:avLst/>
          </a:prstGeom>
        </p:spPr>
        <p:txBody>
          <a:bodyPr wrap="square">
            <a:spAutoFit/>
          </a:bodyPr>
          <a:lstStyle/>
          <a:p>
            <a:pPr>
              <a:lnSpc>
                <a:spcPct val="90000"/>
              </a:lnSpc>
              <a:spcBef>
                <a:spcPct val="0"/>
              </a:spcBef>
              <a:spcAft>
                <a:spcPts val="600"/>
              </a:spcAft>
            </a:pPr>
            <a:r>
              <a:rPr lang="en-US" sz="2600" b="1" dirty="0"/>
              <a:t>A NEW WATER PARADIGM </a:t>
            </a:r>
            <a:endParaRPr lang="sk-SK" sz="2600" b="1" dirty="0"/>
          </a:p>
          <a:p>
            <a:pPr>
              <a:lnSpc>
                <a:spcPct val="90000"/>
              </a:lnSpc>
              <a:spcBef>
                <a:spcPct val="0"/>
              </a:spcBef>
              <a:spcAft>
                <a:spcPts val="600"/>
              </a:spcAft>
            </a:pPr>
            <a:r>
              <a:rPr lang="en-US" sz="2600" b="1" dirty="0"/>
              <a:t>– WATER FOR </a:t>
            </a:r>
            <a:r>
              <a:rPr lang="sk-SK" sz="2600" b="1" dirty="0"/>
              <a:t>THE</a:t>
            </a:r>
            <a:r>
              <a:rPr lang="en-US" sz="2600" b="1" dirty="0"/>
              <a:t> CLIMATE HEALING</a:t>
            </a:r>
            <a:endParaRPr lang="sk-SK" sz="2600" b="1" dirty="0"/>
          </a:p>
          <a:p>
            <a:pPr>
              <a:lnSpc>
                <a:spcPct val="90000"/>
              </a:lnSpc>
              <a:spcBef>
                <a:spcPct val="0"/>
              </a:spcBef>
              <a:spcAft>
                <a:spcPts val="600"/>
              </a:spcAft>
            </a:pPr>
            <a:r>
              <a:rPr lang="sk-SK" sz="2600" dirty="0"/>
              <a:t>(</a:t>
            </a:r>
            <a:r>
              <a:rPr lang="en-US" sz="2600" dirty="0"/>
              <a:t>https://sdgs.un.org/partnerships/water-climate-healing-new-water-paradigm</a:t>
            </a:r>
            <a:r>
              <a:rPr lang="sk-SK" sz="2600" dirty="0"/>
              <a:t>)</a:t>
            </a:r>
            <a:endParaRPr lang="en-US" sz="2600" dirty="0"/>
          </a:p>
        </p:txBody>
      </p:sp>
      <p:pic>
        <p:nvPicPr>
          <p:cNvPr id="12" name="Obrázok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002" y="947921"/>
            <a:ext cx="4213056" cy="2621518"/>
          </a:xfrm>
          <a:prstGeom prst="rect">
            <a:avLst/>
          </a:prstGeom>
        </p:spPr>
      </p:pic>
      <p:pic>
        <p:nvPicPr>
          <p:cNvPr id="13" name="Obrázo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002" y="3678296"/>
            <a:ext cx="4233982" cy="2710579"/>
          </a:xfrm>
          <a:prstGeom prst="rect">
            <a:avLst/>
          </a:prstGeom>
        </p:spPr>
      </p:pic>
      <p:sp>
        <p:nvSpPr>
          <p:cNvPr id="3" name="Zástupný text 4">
            <a:extLst>
              <a:ext uri="{FF2B5EF4-FFF2-40B4-BE49-F238E27FC236}">
                <a16:creationId xmlns:a16="http://schemas.microsoft.com/office/drawing/2014/main" id="{7544A87F-5D6F-9CB5-09CF-91809109597B}"/>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877677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rázok 6" descr="Obrázok, na ktorom je text, písmo, snímka obrazovky, rad&#10;&#10;Automaticky generovaný popis">
            <a:extLst>
              <a:ext uri="{FF2B5EF4-FFF2-40B4-BE49-F238E27FC236}">
                <a16:creationId xmlns:a16="http://schemas.microsoft.com/office/drawing/2014/main" id="{A10C00FD-7608-54CF-F5E0-A44FE4840DE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5447899" y="2791326"/>
            <a:ext cx="6613037" cy="3993616"/>
          </a:xfrm>
        </p:spPr>
      </p:pic>
      <p:sp>
        <p:nvSpPr>
          <p:cNvPr id="4" name="Zástupný text 3">
            <a:extLst>
              <a:ext uri="{FF2B5EF4-FFF2-40B4-BE49-F238E27FC236}">
                <a16:creationId xmlns:a16="http://schemas.microsoft.com/office/drawing/2014/main" id="{2CDAA41E-902A-1D44-ECDB-0597B96F3683}"/>
              </a:ext>
            </a:extLst>
          </p:cNvPr>
          <p:cNvSpPr>
            <a:spLocks noGrp="1"/>
          </p:cNvSpPr>
          <p:nvPr>
            <p:ph type="body" sz="half" idx="2"/>
          </p:nvPr>
        </p:nvSpPr>
        <p:spPr/>
        <p:txBody>
          <a:bodyPr/>
          <a:lstStyle/>
          <a:p>
            <a:endParaRPr lang="en-US"/>
          </a:p>
        </p:txBody>
      </p:sp>
      <p:pic>
        <p:nvPicPr>
          <p:cNvPr id="9" name="Obrázok 8">
            <a:extLst>
              <a:ext uri="{FF2B5EF4-FFF2-40B4-BE49-F238E27FC236}">
                <a16:creationId xmlns:a16="http://schemas.microsoft.com/office/drawing/2014/main" id="{0C10F3AD-352A-3232-7F64-26F10F512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474" y="892111"/>
            <a:ext cx="5024686" cy="2790435"/>
          </a:xfrm>
          <a:prstGeom prst="rect">
            <a:avLst/>
          </a:prstGeom>
        </p:spPr>
      </p:pic>
      <p:pic>
        <p:nvPicPr>
          <p:cNvPr id="11" name="Obrázok 10">
            <a:extLst>
              <a:ext uri="{FF2B5EF4-FFF2-40B4-BE49-F238E27FC236}">
                <a16:creationId xmlns:a16="http://schemas.microsoft.com/office/drawing/2014/main" id="{76C9D504-6E65-AE0D-A497-EDCD35CFE4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654" y="3866967"/>
            <a:ext cx="5041096" cy="2917975"/>
          </a:xfrm>
          <a:prstGeom prst="rect">
            <a:avLst/>
          </a:prstGeom>
        </p:spPr>
      </p:pic>
      <p:sp>
        <p:nvSpPr>
          <p:cNvPr id="2" name="Ovál 1">
            <a:extLst>
              <a:ext uri="{FF2B5EF4-FFF2-40B4-BE49-F238E27FC236}">
                <a16:creationId xmlns:a16="http://schemas.microsoft.com/office/drawing/2014/main" id="{D8FDA289-F09D-03D7-9822-68A7F3D50318}"/>
              </a:ext>
            </a:extLst>
          </p:cNvPr>
          <p:cNvSpPr/>
          <p:nvPr/>
        </p:nvSpPr>
        <p:spPr>
          <a:xfrm>
            <a:off x="1817370" y="4349751"/>
            <a:ext cx="2057400" cy="1711104"/>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ál 2">
            <a:extLst>
              <a:ext uri="{FF2B5EF4-FFF2-40B4-BE49-F238E27FC236}">
                <a16:creationId xmlns:a16="http://schemas.microsoft.com/office/drawing/2014/main" id="{D4C11CBD-F22B-8AB9-230A-207741DE42C7}"/>
              </a:ext>
            </a:extLst>
          </p:cNvPr>
          <p:cNvSpPr/>
          <p:nvPr/>
        </p:nvSpPr>
        <p:spPr>
          <a:xfrm>
            <a:off x="1977390" y="1811256"/>
            <a:ext cx="1383030" cy="980070"/>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BlokTextu 4">
            <a:extLst>
              <a:ext uri="{FF2B5EF4-FFF2-40B4-BE49-F238E27FC236}">
                <a16:creationId xmlns:a16="http://schemas.microsoft.com/office/drawing/2014/main" id="{51AD2E8B-5307-6076-342B-3360D84A8CFE}"/>
              </a:ext>
            </a:extLst>
          </p:cNvPr>
          <p:cNvSpPr txBox="1"/>
          <p:nvPr/>
        </p:nvSpPr>
        <p:spPr>
          <a:xfrm>
            <a:off x="5529390" y="1665324"/>
            <a:ext cx="6289230" cy="914400"/>
          </a:xfrm>
          <a:prstGeom prst="rect">
            <a:avLst/>
          </a:prstGeom>
        </p:spPr>
        <p:txBody>
          <a:bodyPr vert="horz" wrap="none" lIns="90000" tIns="45720" rIns="91440" bIns="45720" rtlCol="0" anchor="b" anchorCtr="0">
            <a:noAutofit/>
          </a:bodyPr>
          <a:lstStyle/>
          <a:p>
            <a:pPr algn="ctr"/>
            <a:r>
              <a:rPr lang="en-US" sz="3600" b="1" dirty="0">
                <a:solidFill>
                  <a:schemeClr val="accent1">
                    <a:lumMod val="75000"/>
                  </a:schemeClr>
                </a:solidFill>
              </a:rPr>
              <a:t>The </a:t>
            </a:r>
            <a:r>
              <a:rPr lang="en-US" sz="3600" b="1" u="sng" dirty="0">
                <a:solidFill>
                  <a:schemeClr val="accent1">
                    <a:lumMod val="75000"/>
                  </a:schemeClr>
                </a:solidFill>
              </a:rPr>
              <a:t>solution</a:t>
            </a:r>
            <a:r>
              <a:rPr lang="en-US" sz="3600" b="1" dirty="0">
                <a:solidFill>
                  <a:schemeClr val="accent1">
                    <a:lumMod val="75000"/>
                  </a:schemeClr>
                </a:solidFill>
              </a:rPr>
              <a:t> is </a:t>
            </a:r>
            <a:endParaRPr lang="sk-SK" sz="3600" b="1" dirty="0">
              <a:solidFill>
                <a:schemeClr val="accent1">
                  <a:lumMod val="75000"/>
                </a:schemeClr>
              </a:solidFill>
            </a:endParaRPr>
          </a:p>
          <a:p>
            <a:pPr algn="ctr"/>
            <a:r>
              <a:rPr lang="en-US" sz="3600" b="1" dirty="0">
                <a:solidFill>
                  <a:schemeClr val="accent1">
                    <a:lumMod val="75000"/>
                  </a:schemeClr>
                </a:solidFill>
              </a:rPr>
              <a:t>to return the lost water </a:t>
            </a:r>
            <a:endParaRPr lang="sk-SK" sz="3600" b="1" dirty="0">
              <a:solidFill>
                <a:schemeClr val="accent1">
                  <a:lumMod val="75000"/>
                </a:schemeClr>
              </a:solidFill>
            </a:endParaRPr>
          </a:p>
          <a:p>
            <a:pPr algn="ctr"/>
            <a:r>
              <a:rPr lang="en-US" sz="3600" b="1" dirty="0">
                <a:solidFill>
                  <a:schemeClr val="accent1">
                    <a:lumMod val="75000"/>
                  </a:schemeClr>
                </a:solidFill>
              </a:rPr>
              <a:t>to ecosystems. </a:t>
            </a:r>
            <a:endParaRPr lang="sk-SK" sz="3600" b="1" dirty="0">
              <a:solidFill>
                <a:schemeClr val="accent1">
                  <a:lumMod val="75000"/>
                </a:schemeClr>
              </a:solidFill>
            </a:endParaRPr>
          </a:p>
          <a:p>
            <a:pPr algn="ctr"/>
            <a:r>
              <a:rPr lang="en-US" sz="3600" b="1" dirty="0">
                <a:solidFill>
                  <a:schemeClr val="accent1">
                    <a:lumMod val="75000"/>
                  </a:schemeClr>
                </a:solidFill>
              </a:rPr>
              <a:t>There is no other way.</a:t>
            </a:r>
          </a:p>
        </p:txBody>
      </p:sp>
      <p:sp>
        <p:nvSpPr>
          <p:cNvPr id="10" name="Zástupný text 4">
            <a:extLst>
              <a:ext uri="{FF2B5EF4-FFF2-40B4-BE49-F238E27FC236}">
                <a16:creationId xmlns:a16="http://schemas.microsoft.com/office/drawing/2014/main" id="{80A59F50-8824-2C4D-5B11-E1DC4AD93C7D}"/>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284126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8ED18E0-E727-6C51-D785-D59676D07ED0}"/>
              </a:ext>
            </a:extLst>
          </p:cNvPr>
          <p:cNvSpPr>
            <a:spLocks noGrp="1"/>
          </p:cNvSpPr>
          <p:nvPr>
            <p:ph type="body" sz="quarter" idx="11"/>
          </p:nvPr>
        </p:nvSpPr>
        <p:spPr>
          <a:xfrm>
            <a:off x="1973320" y="5529786"/>
            <a:ext cx="5520417" cy="1039176"/>
          </a:xfrm>
        </p:spPr>
        <p:txBody>
          <a:bodyPr/>
          <a:lstStyle/>
          <a:p>
            <a:pPr>
              <a:lnSpc>
                <a:spcPct val="100000"/>
              </a:lnSpc>
              <a:spcBef>
                <a:spcPts val="0"/>
              </a:spcBef>
            </a:pPr>
            <a:r>
              <a:rPr lang="en-US" sz="1800" b="1" dirty="0">
                <a:solidFill>
                  <a:srgbClr val="FFFF00"/>
                </a:solidFill>
              </a:rPr>
              <a:t>DANKA KRAV</a:t>
            </a:r>
            <a:r>
              <a:rPr lang="sk-SK" sz="1800" b="1" dirty="0">
                <a:solidFill>
                  <a:srgbClr val="FFFF00"/>
                </a:solidFill>
              </a:rPr>
              <a:t>ČÍ</a:t>
            </a:r>
            <a:r>
              <a:rPr lang="en-US" sz="1800" b="1" dirty="0">
                <a:solidFill>
                  <a:srgbClr val="FFFF00"/>
                </a:solidFill>
              </a:rPr>
              <a:t>KOV</a:t>
            </a:r>
            <a:r>
              <a:rPr lang="sk-SK" sz="1800" b="1" dirty="0">
                <a:solidFill>
                  <a:srgbClr val="FFFF00"/>
                </a:solidFill>
              </a:rPr>
              <a:t>Á/ MICHAL KRAVČIK </a:t>
            </a:r>
          </a:p>
          <a:p>
            <a:pPr>
              <a:lnSpc>
                <a:spcPct val="100000"/>
              </a:lnSpc>
              <a:spcBef>
                <a:spcPts val="0"/>
              </a:spcBef>
            </a:pPr>
            <a:r>
              <a:rPr lang="sk-SK" sz="1800" dirty="0" err="1">
                <a:solidFill>
                  <a:srgbClr val="FFFF00"/>
                </a:solidFill>
                <a:effectLst>
                  <a:outerShdw blurRad="38100" dist="38100" dir="2700000" algn="tl">
                    <a:srgbClr val="000000">
                      <a:alpha val="43137"/>
                    </a:srgbClr>
                  </a:outerShdw>
                </a:effectLst>
              </a:rPr>
              <a:t>peopleandwater.international</a:t>
            </a:r>
            <a:r>
              <a:rPr lang="sk-SK" sz="1800" dirty="0">
                <a:solidFill>
                  <a:srgbClr val="FFFF00"/>
                </a:solidFill>
                <a:effectLst>
                  <a:outerShdw blurRad="38100" dist="38100" dir="2700000" algn="tl">
                    <a:srgbClr val="000000">
                      <a:alpha val="43137"/>
                    </a:srgbClr>
                  </a:outerShdw>
                </a:effectLst>
              </a:rPr>
              <a:t>/</a:t>
            </a:r>
            <a:r>
              <a:rPr lang="en-US" sz="1800" dirty="0">
                <a:solidFill>
                  <a:srgbClr val="FFFF00"/>
                </a:solidFill>
              </a:rPr>
              <a:t>www.</a:t>
            </a:r>
            <a:r>
              <a:rPr lang="sk-SK" sz="1800" dirty="0">
                <a:solidFill>
                  <a:srgbClr val="FFFF00"/>
                </a:solidFill>
              </a:rPr>
              <a:t>w</a:t>
            </a:r>
            <a:r>
              <a:rPr lang="en-US" sz="1800" dirty="0" err="1">
                <a:solidFill>
                  <a:srgbClr val="FFFF00"/>
                </a:solidFill>
              </a:rPr>
              <a:t>ater</a:t>
            </a:r>
            <a:r>
              <a:rPr lang="sk-SK" sz="1800" dirty="0">
                <a:solidFill>
                  <a:srgbClr val="FFFF00"/>
                </a:solidFill>
              </a:rPr>
              <a:t>h</a:t>
            </a:r>
            <a:r>
              <a:rPr lang="en-US" sz="1800" dirty="0">
                <a:solidFill>
                  <a:srgbClr val="FFFF00"/>
                </a:solidFill>
              </a:rPr>
              <a:t>olistic.com</a:t>
            </a:r>
            <a:endParaRPr lang="sk-SK" sz="1800" dirty="0">
              <a:solidFill>
                <a:srgbClr val="FFFF00"/>
              </a:solidFill>
            </a:endParaRPr>
          </a:p>
        </p:txBody>
      </p:sp>
      <p:pic>
        <p:nvPicPr>
          <p:cNvPr id="4" name="Obrázok 3">
            <a:extLst>
              <a:ext uri="{FF2B5EF4-FFF2-40B4-BE49-F238E27FC236}">
                <a16:creationId xmlns:a16="http://schemas.microsoft.com/office/drawing/2014/main" id="{F74A1443-D7A8-6999-15F3-3D950607C3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1227" y="4752754"/>
            <a:ext cx="1021407" cy="1350335"/>
          </a:xfrm>
          <a:prstGeom prst="rect">
            <a:avLst/>
          </a:prstGeom>
        </p:spPr>
      </p:pic>
      <p:sp>
        <p:nvSpPr>
          <p:cNvPr id="6" name="BlokTextu 5">
            <a:extLst>
              <a:ext uri="{FF2B5EF4-FFF2-40B4-BE49-F238E27FC236}">
                <a16:creationId xmlns:a16="http://schemas.microsoft.com/office/drawing/2014/main" id="{6A7B29A4-3173-A1EF-EE83-116ACA5B00C0}"/>
              </a:ext>
            </a:extLst>
          </p:cNvPr>
          <p:cNvSpPr txBox="1"/>
          <p:nvPr/>
        </p:nvSpPr>
        <p:spPr>
          <a:xfrm>
            <a:off x="1584251" y="1562986"/>
            <a:ext cx="8229600" cy="2115879"/>
          </a:xfrm>
          <a:prstGeom prst="rect">
            <a:avLst/>
          </a:prstGeom>
        </p:spPr>
        <p:txBody>
          <a:bodyPr vert="horz" wrap="square" lIns="90000" tIns="45720" rIns="91440" bIns="45720" rtlCol="0" anchor="b" anchorCtr="0">
            <a:normAutofit/>
          </a:bodyPr>
          <a:lstStyle/>
          <a:p>
            <a:pPr algn="ctr"/>
            <a:r>
              <a:rPr lang="sk-SK" sz="8800" dirty="0" err="1">
                <a:solidFill>
                  <a:schemeClr val="tx2"/>
                </a:solidFill>
                <a:effectLst>
                  <a:outerShdw blurRad="38100" dist="38100" dir="2700000" algn="tl">
                    <a:srgbClr val="000000">
                      <a:alpha val="43137"/>
                    </a:srgbClr>
                  </a:outerShdw>
                </a:effectLst>
              </a:rPr>
              <a:t>Thank</a:t>
            </a:r>
            <a:r>
              <a:rPr lang="sk-SK" sz="8800" dirty="0">
                <a:solidFill>
                  <a:schemeClr val="tx2"/>
                </a:solidFill>
                <a:effectLst>
                  <a:outerShdw blurRad="38100" dist="38100" dir="2700000" algn="tl">
                    <a:srgbClr val="000000">
                      <a:alpha val="43137"/>
                    </a:srgbClr>
                  </a:outerShdw>
                </a:effectLst>
              </a:rPr>
              <a:t> </a:t>
            </a:r>
            <a:r>
              <a:rPr lang="sk-SK" sz="8800" dirty="0" err="1">
                <a:solidFill>
                  <a:schemeClr val="tx2"/>
                </a:solidFill>
                <a:effectLst>
                  <a:outerShdw blurRad="38100" dist="38100" dir="2700000" algn="tl">
                    <a:srgbClr val="000000">
                      <a:alpha val="43137"/>
                    </a:srgbClr>
                  </a:outerShdw>
                </a:effectLst>
              </a:rPr>
              <a:t>You</a:t>
            </a:r>
            <a:r>
              <a:rPr lang="sk-SK" sz="8800" dirty="0">
                <a:solidFill>
                  <a:schemeClr val="tx2"/>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1848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1">
            <a:extLst>
              <a:ext uri="{FF2B5EF4-FFF2-40B4-BE49-F238E27FC236}">
                <a16:creationId xmlns:a16="http://schemas.microsoft.com/office/drawing/2014/main" id="{138B0D8D-861A-B326-85DE-3431769511D2}"/>
              </a:ext>
            </a:extLst>
          </p:cNvPr>
          <p:cNvSpPr>
            <a:spLocks noGrp="1"/>
          </p:cNvSpPr>
          <p:nvPr>
            <p:ph type="pic" sz="quarter" idx="15"/>
          </p:nvPr>
        </p:nvSpPr>
        <p:spPr/>
        <p:txBody>
          <a:bodyPr/>
          <a:lstStyle/>
          <a:p>
            <a:endParaRPr lang="en-US"/>
          </a:p>
        </p:txBody>
      </p:sp>
      <p:sp>
        <p:nvSpPr>
          <p:cNvPr id="3" name="Nadpis 2">
            <a:extLst>
              <a:ext uri="{FF2B5EF4-FFF2-40B4-BE49-F238E27FC236}">
                <a16:creationId xmlns:a16="http://schemas.microsoft.com/office/drawing/2014/main" id="{239840E4-0E8B-6336-F7DE-648A1BA9A619}"/>
              </a:ext>
            </a:extLst>
          </p:cNvPr>
          <p:cNvSpPr>
            <a:spLocks noGrp="1"/>
          </p:cNvSpPr>
          <p:nvPr>
            <p:ph type="title"/>
          </p:nvPr>
        </p:nvSpPr>
        <p:spPr/>
        <p:txBody>
          <a:bodyPr/>
          <a:lstStyle/>
          <a:p>
            <a:endParaRPr lang="en-US"/>
          </a:p>
        </p:txBody>
      </p:sp>
      <p:sp>
        <p:nvSpPr>
          <p:cNvPr id="4" name="Zástupný text 3">
            <a:extLst>
              <a:ext uri="{FF2B5EF4-FFF2-40B4-BE49-F238E27FC236}">
                <a16:creationId xmlns:a16="http://schemas.microsoft.com/office/drawing/2014/main" id="{8431347E-5126-9BCC-432A-ACBB5BB52FC7}"/>
              </a:ext>
            </a:extLst>
          </p:cNvPr>
          <p:cNvSpPr>
            <a:spLocks noGrp="1"/>
          </p:cNvSpPr>
          <p:nvPr>
            <p:ph type="body" sz="half" idx="2"/>
          </p:nvPr>
        </p:nvSpPr>
        <p:spPr/>
        <p:txBody>
          <a:bodyPr/>
          <a:lstStyle/>
          <a:p>
            <a:endParaRPr lang="en-US"/>
          </a:p>
        </p:txBody>
      </p:sp>
      <p:graphicFrame>
        <p:nvGraphicFramePr>
          <p:cNvPr id="6" name="Object 2">
            <a:extLst>
              <a:ext uri="{FF2B5EF4-FFF2-40B4-BE49-F238E27FC236}">
                <a16:creationId xmlns:a16="http://schemas.microsoft.com/office/drawing/2014/main" id="{C2A638E3-D8AF-7FA4-F79C-E45B4CB0ED77}"/>
              </a:ext>
            </a:extLst>
          </p:cNvPr>
          <p:cNvGraphicFramePr>
            <a:graphicFrameLocks noChangeAspect="1"/>
          </p:cNvGraphicFramePr>
          <p:nvPr>
            <p:extLst>
              <p:ext uri="{D42A27DB-BD31-4B8C-83A1-F6EECF244321}">
                <p14:modId xmlns:p14="http://schemas.microsoft.com/office/powerpoint/2010/main" val="452983548"/>
              </p:ext>
            </p:extLst>
          </p:nvPr>
        </p:nvGraphicFramePr>
        <p:xfrm>
          <a:off x="507880" y="825271"/>
          <a:ext cx="11576909" cy="5917980"/>
        </p:xfrm>
        <a:graphic>
          <a:graphicData uri="http://schemas.openxmlformats.org/presentationml/2006/ole">
            <mc:AlternateContent xmlns:mc="http://schemas.openxmlformats.org/markup-compatibility/2006">
              <mc:Choice xmlns:v="urn:schemas-microsoft-com:vml" Requires="v">
                <p:oleObj name="Bitmap Image" r:id="rId2" imgW="7771429" imgH="3971429" progId="Paint.Picture">
                  <p:embed/>
                </p:oleObj>
              </mc:Choice>
              <mc:Fallback>
                <p:oleObj name="Bitmap Image" r:id="rId2" imgW="7771429" imgH="3971429" progId="Paint.Picture">
                  <p:embed/>
                  <p:pic>
                    <p:nvPicPr>
                      <p:cNvPr id="6" name="Object 2">
                        <a:extLst>
                          <a:ext uri="{FF2B5EF4-FFF2-40B4-BE49-F238E27FC236}">
                            <a16:creationId xmlns:a16="http://schemas.microsoft.com/office/drawing/2014/main" id="{C2A638E3-D8AF-7FA4-F79C-E45B4CB0E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80" y="825271"/>
                        <a:ext cx="11576909" cy="5917980"/>
                      </a:xfrm>
                      <a:prstGeom prst="rect">
                        <a:avLst/>
                      </a:prstGeom>
                      <a:noFill/>
                      <a:ln>
                        <a:noFill/>
                      </a:ln>
                    </p:spPr>
                  </p:pic>
                </p:oleObj>
              </mc:Fallback>
            </mc:AlternateContent>
          </a:graphicData>
        </a:graphic>
      </p:graphicFrame>
      <p:sp>
        <p:nvSpPr>
          <p:cNvPr id="5" name="Zástupný text 4">
            <a:extLst>
              <a:ext uri="{FF2B5EF4-FFF2-40B4-BE49-F238E27FC236}">
                <a16:creationId xmlns:a16="http://schemas.microsoft.com/office/drawing/2014/main" id="{F2382CFF-F577-2518-7AF9-341136B127A1}"/>
              </a:ext>
            </a:extLst>
          </p:cNvPr>
          <p:cNvSpPr txBox="1">
            <a:spLocks/>
          </p:cNvSpPr>
          <p:nvPr/>
        </p:nvSpPr>
        <p:spPr>
          <a:xfrm>
            <a:off x="1322583" y="309322"/>
            <a:ext cx="3919267"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sk-SK" sz="1400" b="1" dirty="0" err="1">
                <a:solidFill>
                  <a:srgbClr val="58FFDA"/>
                </a:solidFill>
                <a:latin typeface="Google Sans"/>
              </a:rPr>
              <a:t>Romania</a:t>
            </a:r>
            <a:r>
              <a:rPr lang="sk-SK" sz="1400" b="1" dirty="0">
                <a:solidFill>
                  <a:srgbClr val="58FFDA"/>
                </a:solidFill>
                <a:latin typeface="Google Sans"/>
              </a:rPr>
              <a:t>, </a:t>
            </a:r>
            <a:r>
              <a:rPr lang="en-US" sz="1400" b="1" i="0" dirty="0">
                <a:solidFill>
                  <a:srgbClr val="58FFDA"/>
                </a:solidFill>
                <a:effectLst/>
                <a:latin typeface="Google Sans"/>
              </a:rPr>
              <a:t> Water Holistic</a:t>
            </a: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843212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a:extLst>
              <a:ext uri="{FF2B5EF4-FFF2-40B4-BE49-F238E27FC236}">
                <a16:creationId xmlns:a16="http://schemas.microsoft.com/office/drawing/2014/main" id="{39CBF767-88D3-8758-9C1F-A6279F1430FE}"/>
              </a:ext>
            </a:extLst>
          </p:cNvPr>
          <p:cNvSpPr txBox="1"/>
          <p:nvPr/>
        </p:nvSpPr>
        <p:spPr>
          <a:xfrm>
            <a:off x="644430" y="847900"/>
            <a:ext cx="2216426" cy="1077218"/>
          </a:xfrm>
          <a:prstGeom prst="rect">
            <a:avLst/>
          </a:prstGeom>
          <a:noFill/>
        </p:spPr>
        <p:txBody>
          <a:bodyPr wrap="square">
            <a:spAutoFit/>
          </a:bodyPr>
          <a:lstStyle/>
          <a:p>
            <a:pPr algn="ctr"/>
            <a:r>
              <a:rPr lang="en-US" sz="3200" b="1" dirty="0">
                <a:solidFill>
                  <a:srgbClr val="00F6C0"/>
                </a:solidFill>
              </a:rPr>
              <a:t>A BIT </a:t>
            </a:r>
            <a:endParaRPr lang="sk-SK" sz="3200" b="1" dirty="0">
              <a:solidFill>
                <a:srgbClr val="00F6C0"/>
              </a:solidFill>
            </a:endParaRPr>
          </a:p>
          <a:p>
            <a:pPr algn="ctr"/>
            <a:r>
              <a:rPr lang="en-US" sz="3200" b="1" dirty="0">
                <a:solidFill>
                  <a:srgbClr val="00F6C0"/>
                </a:solidFill>
              </a:rPr>
              <a:t>OF HISTORY</a:t>
            </a:r>
          </a:p>
        </p:txBody>
      </p:sp>
      <p:pic>
        <p:nvPicPr>
          <p:cNvPr id="4" name="Obrázok 3">
            <a:extLst>
              <a:ext uri="{FF2B5EF4-FFF2-40B4-BE49-F238E27FC236}">
                <a16:creationId xmlns:a16="http://schemas.microsoft.com/office/drawing/2014/main" id="{FEF50972-C989-2EA0-69F9-FFFB8FF603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230" y="4865741"/>
            <a:ext cx="3309977" cy="1768269"/>
          </a:xfrm>
          <a:prstGeom prst="rect">
            <a:avLst/>
          </a:prstGeom>
        </p:spPr>
      </p:pic>
      <p:sp>
        <p:nvSpPr>
          <p:cNvPr id="6" name="Ovál 5">
            <a:extLst>
              <a:ext uri="{FF2B5EF4-FFF2-40B4-BE49-F238E27FC236}">
                <a16:creationId xmlns:a16="http://schemas.microsoft.com/office/drawing/2014/main" id="{D72C7F3E-7556-9AC7-6EE2-C76D66716A3B}"/>
              </a:ext>
            </a:extLst>
          </p:cNvPr>
          <p:cNvSpPr/>
          <p:nvPr/>
        </p:nvSpPr>
        <p:spPr>
          <a:xfrm>
            <a:off x="2376039" y="5277883"/>
            <a:ext cx="246122" cy="208720"/>
          </a:xfrm>
          <a:prstGeom prst="ellipse">
            <a:avLst/>
          </a:prstGeom>
          <a:solidFill>
            <a:schemeClr val="accent1">
              <a:lumMod val="75000"/>
            </a:schemeClr>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BlokTextu 8">
            <a:extLst>
              <a:ext uri="{FF2B5EF4-FFF2-40B4-BE49-F238E27FC236}">
                <a16:creationId xmlns:a16="http://schemas.microsoft.com/office/drawing/2014/main" id="{0AF6257E-FBFC-5804-B18B-FBE609BDDA90}"/>
              </a:ext>
            </a:extLst>
          </p:cNvPr>
          <p:cNvSpPr txBox="1"/>
          <p:nvPr/>
        </p:nvSpPr>
        <p:spPr>
          <a:xfrm>
            <a:off x="187230" y="3836503"/>
            <a:ext cx="914400" cy="985753"/>
          </a:xfrm>
          <a:prstGeom prst="rect">
            <a:avLst/>
          </a:prstGeom>
        </p:spPr>
        <p:txBody>
          <a:bodyPr vert="horz" wrap="none" lIns="90000" tIns="45720" rIns="91440" bIns="45720" rtlCol="0" anchor="b" anchorCtr="0">
            <a:normAutofit/>
          </a:bodyPr>
          <a:lstStyle/>
          <a:p>
            <a:pPr algn="l"/>
            <a:r>
              <a:rPr lang="sk-SK" sz="3200" b="1" dirty="0">
                <a:solidFill>
                  <a:srgbClr val="FFFF00"/>
                </a:solidFill>
              </a:rPr>
              <a:t>Tichý Potok  1994</a:t>
            </a:r>
            <a:endParaRPr lang="en-US" sz="3200" b="1" dirty="0">
              <a:solidFill>
                <a:srgbClr val="FFFF00"/>
              </a:solidFill>
            </a:endParaRPr>
          </a:p>
        </p:txBody>
      </p:sp>
      <p:sp>
        <p:nvSpPr>
          <p:cNvPr id="11" name="Zástupný objekt pre obrázok 10">
            <a:extLst>
              <a:ext uri="{FF2B5EF4-FFF2-40B4-BE49-F238E27FC236}">
                <a16:creationId xmlns:a16="http://schemas.microsoft.com/office/drawing/2014/main" id="{00BFA1D6-83F4-29B6-70E9-B1E03DF56E54}"/>
              </a:ext>
            </a:extLst>
          </p:cNvPr>
          <p:cNvSpPr>
            <a:spLocks noGrp="1"/>
          </p:cNvSpPr>
          <p:nvPr>
            <p:ph type="pic" sz="quarter" idx="15"/>
          </p:nvPr>
        </p:nvSpPr>
        <p:spPr/>
        <p:txBody>
          <a:bodyPr/>
          <a:lstStyle/>
          <a:p>
            <a:endParaRPr lang="en-US"/>
          </a:p>
        </p:txBody>
      </p:sp>
      <p:pic>
        <p:nvPicPr>
          <p:cNvPr id="15" name="Obrázok 14">
            <a:extLst>
              <a:ext uri="{FF2B5EF4-FFF2-40B4-BE49-F238E27FC236}">
                <a16:creationId xmlns:a16="http://schemas.microsoft.com/office/drawing/2014/main" id="{8E1C4BCF-0CE8-FBAF-EC9E-87CA36F2F577}"/>
              </a:ext>
            </a:extLst>
          </p:cNvPr>
          <p:cNvPicPr>
            <a:picLocks noChangeAspect="1"/>
          </p:cNvPicPr>
          <p:nvPr/>
        </p:nvPicPr>
        <p:blipFill>
          <a:blip r:embed="rId3"/>
          <a:stretch>
            <a:fillRect/>
          </a:stretch>
        </p:blipFill>
        <p:spPr>
          <a:xfrm>
            <a:off x="3427570" y="0"/>
            <a:ext cx="8754697" cy="6858000"/>
          </a:xfrm>
          <a:prstGeom prst="rect">
            <a:avLst/>
          </a:prstGeom>
        </p:spPr>
      </p:pic>
      <p:pic>
        <p:nvPicPr>
          <p:cNvPr id="7" name="Obrázok 6">
            <a:extLst>
              <a:ext uri="{FF2B5EF4-FFF2-40B4-BE49-F238E27FC236}">
                <a16:creationId xmlns:a16="http://schemas.microsoft.com/office/drawing/2014/main" id="{19B7BC7F-A938-1262-07D1-E3DB76AAE1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54" y="2024749"/>
            <a:ext cx="3309977" cy="2222208"/>
          </a:xfrm>
          <a:prstGeom prst="rect">
            <a:avLst/>
          </a:prstGeom>
        </p:spPr>
      </p:pic>
      <p:sp>
        <p:nvSpPr>
          <p:cNvPr id="2" name="Ovál 1">
            <a:extLst>
              <a:ext uri="{FF2B5EF4-FFF2-40B4-BE49-F238E27FC236}">
                <a16:creationId xmlns:a16="http://schemas.microsoft.com/office/drawing/2014/main" id="{1DF0C43A-9E71-FCC2-C4B3-E60E54BDFE57}"/>
              </a:ext>
            </a:extLst>
          </p:cNvPr>
          <p:cNvSpPr/>
          <p:nvPr/>
        </p:nvSpPr>
        <p:spPr>
          <a:xfrm>
            <a:off x="1958459" y="2578152"/>
            <a:ext cx="257148" cy="200149"/>
          </a:xfrm>
          <a:prstGeom prst="ellipse">
            <a:avLst/>
          </a:prstGeom>
          <a:solidFill>
            <a:srgbClr val="C00000"/>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Zástupný text 4">
            <a:extLst>
              <a:ext uri="{FF2B5EF4-FFF2-40B4-BE49-F238E27FC236}">
                <a16:creationId xmlns:a16="http://schemas.microsoft.com/office/drawing/2014/main" id="{93A151FE-554D-557D-A5D9-D36DE9248F5E}"/>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1080222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rázok 6">
            <a:extLst>
              <a:ext uri="{FF2B5EF4-FFF2-40B4-BE49-F238E27FC236}">
                <a16:creationId xmlns:a16="http://schemas.microsoft.com/office/drawing/2014/main" id="{56DFAACD-DCCF-14C7-45AF-931F049BBA2B}"/>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3344925" y="172742"/>
            <a:ext cx="8698802" cy="6512515"/>
          </a:xfrm>
        </p:spPr>
      </p:pic>
      <p:sp>
        <p:nvSpPr>
          <p:cNvPr id="8" name="BlokTextu 7">
            <a:extLst>
              <a:ext uri="{FF2B5EF4-FFF2-40B4-BE49-F238E27FC236}">
                <a16:creationId xmlns:a16="http://schemas.microsoft.com/office/drawing/2014/main" id="{F9CD604C-5F31-B1ED-DD67-2AFB9269849A}"/>
              </a:ext>
            </a:extLst>
          </p:cNvPr>
          <p:cNvSpPr txBox="1"/>
          <p:nvPr/>
        </p:nvSpPr>
        <p:spPr>
          <a:xfrm>
            <a:off x="605187" y="4136980"/>
            <a:ext cx="1700784" cy="914400"/>
          </a:xfrm>
          <a:prstGeom prst="rect">
            <a:avLst/>
          </a:prstGeom>
        </p:spPr>
        <p:txBody>
          <a:bodyPr vert="horz" wrap="none" lIns="90000" tIns="45720" rIns="91440" bIns="45720" rtlCol="0" anchor="b" anchorCtr="0">
            <a:noAutofit/>
          </a:bodyPr>
          <a:lstStyle/>
          <a:p>
            <a:pPr algn="l"/>
            <a:r>
              <a:rPr lang="sk-SK" sz="3200" b="1" dirty="0">
                <a:solidFill>
                  <a:srgbClr val="FFFF00"/>
                </a:solidFill>
              </a:rPr>
              <a:t>KOŠICE 2005</a:t>
            </a:r>
            <a:endParaRPr lang="en-US" sz="3200" b="1" dirty="0">
              <a:solidFill>
                <a:srgbClr val="FFFF00"/>
              </a:solidFill>
            </a:endParaRPr>
          </a:p>
        </p:txBody>
      </p:sp>
      <p:sp>
        <p:nvSpPr>
          <p:cNvPr id="2" name="BlokTextu 1">
            <a:extLst>
              <a:ext uri="{FF2B5EF4-FFF2-40B4-BE49-F238E27FC236}">
                <a16:creationId xmlns:a16="http://schemas.microsoft.com/office/drawing/2014/main" id="{6680BF2B-3721-5B54-CEC5-AE459A93725E}"/>
              </a:ext>
            </a:extLst>
          </p:cNvPr>
          <p:cNvSpPr txBox="1"/>
          <p:nvPr/>
        </p:nvSpPr>
        <p:spPr>
          <a:xfrm>
            <a:off x="556171" y="2184289"/>
            <a:ext cx="2216426" cy="1077218"/>
          </a:xfrm>
          <a:prstGeom prst="rect">
            <a:avLst/>
          </a:prstGeom>
          <a:noFill/>
        </p:spPr>
        <p:txBody>
          <a:bodyPr wrap="square">
            <a:spAutoFit/>
          </a:bodyPr>
          <a:lstStyle/>
          <a:p>
            <a:pPr algn="ctr"/>
            <a:r>
              <a:rPr lang="en-US" sz="3200" b="1" dirty="0">
                <a:solidFill>
                  <a:srgbClr val="00F6C0"/>
                </a:solidFill>
              </a:rPr>
              <a:t>A BIT </a:t>
            </a:r>
            <a:endParaRPr lang="sk-SK" sz="3200" b="1" dirty="0">
              <a:solidFill>
                <a:srgbClr val="00F6C0"/>
              </a:solidFill>
            </a:endParaRPr>
          </a:p>
          <a:p>
            <a:pPr algn="ctr"/>
            <a:r>
              <a:rPr lang="en-US" sz="3200" b="1" dirty="0">
                <a:solidFill>
                  <a:srgbClr val="00F6C0"/>
                </a:solidFill>
              </a:rPr>
              <a:t>OF HISTORY</a:t>
            </a:r>
          </a:p>
        </p:txBody>
      </p:sp>
      <p:pic>
        <p:nvPicPr>
          <p:cNvPr id="4" name="Obrázok 3">
            <a:extLst>
              <a:ext uri="{FF2B5EF4-FFF2-40B4-BE49-F238E27FC236}">
                <a16:creationId xmlns:a16="http://schemas.microsoft.com/office/drawing/2014/main" id="{9A40970B-F30D-722D-8A63-14FE58E375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86" y="5051380"/>
            <a:ext cx="3169353" cy="1633877"/>
          </a:xfrm>
          <a:prstGeom prst="rect">
            <a:avLst/>
          </a:prstGeom>
        </p:spPr>
      </p:pic>
      <p:sp>
        <p:nvSpPr>
          <p:cNvPr id="11" name="Ovál 10">
            <a:extLst>
              <a:ext uri="{FF2B5EF4-FFF2-40B4-BE49-F238E27FC236}">
                <a16:creationId xmlns:a16="http://schemas.microsoft.com/office/drawing/2014/main" id="{7D35AC67-4086-7B67-4EAC-BAF95AB55505}"/>
              </a:ext>
            </a:extLst>
          </p:cNvPr>
          <p:cNvSpPr/>
          <p:nvPr/>
        </p:nvSpPr>
        <p:spPr>
          <a:xfrm>
            <a:off x="2418971" y="5609517"/>
            <a:ext cx="246122" cy="208720"/>
          </a:xfrm>
          <a:prstGeom prst="ellipse">
            <a:avLst/>
          </a:prstGeom>
          <a:solidFill>
            <a:schemeClr val="accent1">
              <a:lumMod val="75000"/>
            </a:schemeClr>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ástupný text 4">
            <a:extLst>
              <a:ext uri="{FF2B5EF4-FFF2-40B4-BE49-F238E27FC236}">
                <a16:creationId xmlns:a16="http://schemas.microsoft.com/office/drawing/2014/main" id="{083C74B2-45D7-D23D-B94C-5C44A614D816}"/>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5922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7670B654-0E86-FEC9-0399-B7F1337EF0C5}"/>
              </a:ext>
            </a:extLst>
          </p:cNvPr>
          <p:cNvSpPr>
            <a:spLocks noGrp="1"/>
          </p:cNvSpPr>
          <p:nvPr>
            <p:ph type="body" sz="quarter" idx="16"/>
          </p:nvPr>
        </p:nvSpPr>
        <p:spPr/>
        <p:txBody>
          <a:bodyPr/>
          <a:lstStyle/>
          <a:p>
            <a:endParaRPr lang="en-US"/>
          </a:p>
        </p:txBody>
      </p:sp>
      <p:sp>
        <p:nvSpPr>
          <p:cNvPr id="10" name="Zástupný objekt pre obrázok 9">
            <a:extLst>
              <a:ext uri="{FF2B5EF4-FFF2-40B4-BE49-F238E27FC236}">
                <a16:creationId xmlns:a16="http://schemas.microsoft.com/office/drawing/2014/main" id="{985F5B51-CA89-80EA-FB2B-22891C9F6FF0}"/>
              </a:ext>
            </a:extLst>
          </p:cNvPr>
          <p:cNvSpPr>
            <a:spLocks noGrp="1"/>
          </p:cNvSpPr>
          <p:nvPr>
            <p:ph type="pic" sz="quarter" idx="15"/>
          </p:nvPr>
        </p:nvSpPr>
        <p:spPr/>
        <p:txBody>
          <a:bodyPr/>
          <a:lstStyle/>
          <a:p>
            <a:endParaRPr lang="en-US"/>
          </a:p>
        </p:txBody>
      </p:sp>
      <p:pic>
        <p:nvPicPr>
          <p:cNvPr id="12" name="Obrázok 11">
            <a:extLst>
              <a:ext uri="{FF2B5EF4-FFF2-40B4-BE49-F238E27FC236}">
                <a16:creationId xmlns:a16="http://schemas.microsoft.com/office/drawing/2014/main" id="{70D88E24-845B-0CE1-D7B0-0999D0E1D050}"/>
              </a:ext>
            </a:extLst>
          </p:cNvPr>
          <p:cNvPicPr>
            <a:picLocks noChangeAspect="1"/>
          </p:cNvPicPr>
          <p:nvPr/>
        </p:nvPicPr>
        <p:blipFill>
          <a:blip r:embed="rId2"/>
          <a:stretch>
            <a:fillRect/>
          </a:stretch>
        </p:blipFill>
        <p:spPr>
          <a:xfrm>
            <a:off x="-1" y="-20155"/>
            <a:ext cx="12264887" cy="6793992"/>
          </a:xfrm>
          <a:prstGeom prst="rect">
            <a:avLst/>
          </a:prstGeom>
        </p:spPr>
      </p:pic>
      <p:pic>
        <p:nvPicPr>
          <p:cNvPr id="4" name="Obrázok 3">
            <a:extLst>
              <a:ext uri="{FF2B5EF4-FFF2-40B4-BE49-F238E27FC236}">
                <a16:creationId xmlns:a16="http://schemas.microsoft.com/office/drawing/2014/main" id="{4D3FA7DF-5E39-5804-E47E-5C026037F3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3644" y="5427142"/>
            <a:ext cx="2365512" cy="1344765"/>
          </a:xfrm>
          <a:prstGeom prst="rect">
            <a:avLst/>
          </a:prstGeom>
        </p:spPr>
      </p:pic>
      <p:sp>
        <p:nvSpPr>
          <p:cNvPr id="6" name="Ovál 5">
            <a:extLst>
              <a:ext uri="{FF2B5EF4-FFF2-40B4-BE49-F238E27FC236}">
                <a16:creationId xmlns:a16="http://schemas.microsoft.com/office/drawing/2014/main" id="{83207B14-C299-55E1-61C1-B7BC2256DBC1}"/>
              </a:ext>
            </a:extLst>
          </p:cNvPr>
          <p:cNvSpPr/>
          <p:nvPr/>
        </p:nvSpPr>
        <p:spPr>
          <a:xfrm>
            <a:off x="5471288" y="5629396"/>
            <a:ext cx="246122" cy="208720"/>
          </a:xfrm>
          <a:prstGeom prst="ellipse">
            <a:avLst/>
          </a:prstGeom>
          <a:solidFill>
            <a:schemeClr val="accent1">
              <a:lumMod val="75000"/>
            </a:schemeClr>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4675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jekt pre obrázok 6">
            <a:extLst>
              <a:ext uri="{FF2B5EF4-FFF2-40B4-BE49-F238E27FC236}">
                <a16:creationId xmlns:a16="http://schemas.microsoft.com/office/drawing/2014/main" id="{6268B4CB-8E79-5839-E8F1-D2BA0F03224E}"/>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3052367" y="0"/>
            <a:ext cx="9139633" cy="6858000"/>
          </a:xfrm>
        </p:spPr>
      </p:pic>
      <p:sp>
        <p:nvSpPr>
          <p:cNvPr id="8" name="BlokTextu 7">
            <a:extLst>
              <a:ext uri="{FF2B5EF4-FFF2-40B4-BE49-F238E27FC236}">
                <a16:creationId xmlns:a16="http://schemas.microsoft.com/office/drawing/2014/main" id="{DB1A3ACD-7D50-1B6B-1572-4D9F0706B032}"/>
              </a:ext>
            </a:extLst>
          </p:cNvPr>
          <p:cNvSpPr txBox="1"/>
          <p:nvPr/>
        </p:nvSpPr>
        <p:spPr>
          <a:xfrm>
            <a:off x="198644" y="4105752"/>
            <a:ext cx="1700784" cy="914400"/>
          </a:xfrm>
          <a:prstGeom prst="rect">
            <a:avLst/>
          </a:prstGeom>
        </p:spPr>
        <p:txBody>
          <a:bodyPr vert="horz" wrap="none" lIns="90000" tIns="45720" rIns="91440" bIns="45720" rtlCol="0" anchor="b" anchorCtr="0">
            <a:noAutofit/>
          </a:bodyPr>
          <a:lstStyle/>
          <a:p>
            <a:pPr algn="l"/>
            <a:r>
              <a:rPr lang="sk-SK" sz="2800" b="1" dirty="0">
                <a:solidFill>
                  <a:srgbClr val="FFFF00"/>
                </a:solidFill>
              </a:rPr>
              <a:t>BRATISLAVA 2007</a:t>
            </a:r>
            <a:endParaRPr lang="en-US" sz="2800" b="1" dirty="0">
              <a:solidFill>
                <a:srgbClr val="FFFF00"/>
              </a:solidFill>
            </a:endParaRPr>
          </a:p>
        </p:txBody>
      </p:sp>
      <p:sp>
        <p:nvSpPr>
          <p:cNvPr id="3" name="BlokTextu 2">
            <a:extLst>
              <a:ext uri="{FF2B5EF4-FFF2-40B4-BE49-F238E27FC236}">
                <a16:creationId xmlns:a16="http://schemas.microsoft.com/office/drawing/2014/main" id="{221E5F63-0E3C-33E0-BBDA-715DD50F7074}"/>
              </a:ext>
            </a:extLst>
          </p:cNvPr>
          <p:cNvSpPr txBox="1"/>
          <p:nvPr/>
        </p:nvSpPr>
        <p:spPr>
          <a:xfrm>
            <a:off x="496824" y="2446322"/>
            <a:ext cx="2216426" cy="1077218"/>
          </a:xfrm>
          <a:prstGeom prst="rect">
            <a:avLst/>
          </a:prstGeom>
          <a:noFill/>
        </p:spPr>
        <p:txBody>
          <a:bodyPr wrap="square">
            <a:spAutoFit/>
          </a:bodyPr>
          <a:lstStyle/>
          <a:p>
            <a:pPr algn="ctr"/>
            <a:r>
              <a:rPr lang="en-US" sz="3200" b="1" dirty="0">
                <a:solidFill>
                  <a:srgbClr val="00F6C0"/>
                </a:solidFill>
              </a:rPr>
              <a:t>A BIT </a:t>
            </a:r>
            <a:endParaRPr lang="sk-SK" sz="3200" b="1" dirty="0">
              <a:solidFill>
                <a:srgbClr val="00F6C0"/>
              </a:solidFill>
            </a:endParaRPr>
          </a:p>
          <a:p>
            <a:pPr algn="ctr"/>
            <a:r>
              <a:rPr lang="en-US" sz="3200" b="1" dirty="0">
                <a:solidFill>
                  <a:srgbClr val="00F6C0"/>
                </a:solidFill>
              </a:rPr>
              <a:t>OF HISTORY</a:t>
            </a:r>
          </a:p>
        </p:txBody>
      </p:sp>
      <p:pic>
        <p:nvPicPr>
          <p:cNvPr id="4" name="Obrázok 3">
            <a:extLst>
              <a:ext uri="{FF2B5EF4-FFF2-40B4-BE49-F238E27FC236}">
                <a16:creationId xmlns:a16="http://schemas.microsoft.com/office/drawing/2014/main" id="{03F5F6D0-D857-8A08-7736-29738A3792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86" y="5051380"/>
            <a:ext cx="2874075" cy="1633877"/>
          </a:xfrm>
          <a:prstGeom prst="rect">
            <a:avLst/>
          </a:prstGeom>
        </p:spPr>
      </p:pic>
      <p:sp>
        <p:nvSpPr>
          <p:cNvPr id="6" name="Ovál 5">
            <a:extLst>
              <a:ext uri="{FF2B5EF4-FFF2-40B4-BE49-F238E27FC236}">
                <a16:creationId xmlns:a16="http://schemas.microsoft.com/office/drawing/2014/main" id="{1080C738-9A9F-8478-4109-C53C9A9F9C67}"/>
              </a:ext>
            </a:extLst>
          </p:cNvPr>
          <p:cNvSpPr/>
          <p:nvPr/>
        </p:nvSpPr>
        <p:spPr>
          <a:xfrm>
            <a:off x="373763" y="6215804"/>
            <a:ext cx="246122" cy="208720"/>
          </a:xfrm>
          <a:prstGeom prst="ellipse">
            <a:avLst/>
          </a:prstGeom>
          <a:solidFill>
            <a:schemeClr val="accent1">
              <a:lumMod val="75000"/>
            </a:schemeClr>
          </a:solidFill>
          <a:ln>
            <a:solidFill>
              <a:srgbClr val="CD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ástupný text 4">
            <a:extLst>
              <a:ext uri="{FF2B5EF4-FFF2-40B4-BE49-F238E27FC236}">
                <a16:creationId xmlns:a16="http://schemas.microsoft.com/office/drawing/2014/main" id="{516AF089-F6CF-A7CF-A40E-A0E678500078}"/>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3067810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C51665-3C23-9B57-BC24-6A10E5EBB807}"/>
              </a:ext>
            </a:extLst>
          </p:cNvPr>
          <p:cNvSpPr txBox="1">
            <a:spLocks noChangeArrowheads="1"/>
          </p:cNvSpPr>
          <p:nvPr/>
        </p:nvSpPr>
        <p:spPr>
          <a:xfrm>
            <a:off x="5611528" y="1097823"/>
            <a:ext cx="6275672" cy="58943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sk-SK" altLang="en-US" sz="4400" b="1" dirty="0">
                <a:solidFill>
                  <a:srgbClr val="C00000"/>
                </a:solidFill>
              </a:rPr>
              <a:t>   </a:t>
            </a:r>
            <a:r>
              <a:rPr lang="sk-SK" altLang="en-US" sz="3600" b="1" dirty="0"/>
              <a:t>Old </a:t>
            </a:r>
            <a:r>
              <a:rPr lang="sk-SK" altLang="en-US" sz="3600" b="1" dirty="0" err="1"/>
              <a:t>water</a:t>
            </a:r>
            <a:r>
              <a:rPr lang="sk-SK" altLang="en-US" sz="3600" b="1" dirty="0"/>
              <a:t> </a:t>
            </a:r>
            <a:r>
              <a:rPr lang="sk-SK" altLang="en-US" sz="3600" b="1" dirty="0" err="1"/>
              <a:t>paradigm</a:t>
            </a:r>
            <a:r>
              <a:rPr lang="en-US" altLang="en-US" sz="3600" dirty="0"/>
              <a:t> </a:t>
            </a:r>
            <a:endParaRPr lang="sk-SK" altLang="en-US" sz="3600" dirty="0"/>
          </a:p>
          <a:p>
            <a:pPr marL="0" indent="0">
              <a:spcBef>
                <a:spcPts val="600"/>
              </a:spcBef>
              <a:buNone/>
            </a:pPr>
            <a:endParaRPr lang="sk-SK" altLang="en-US" sz="3200" dirty="0"/>
          </a:p>
          <a:p>
            <a:pPr marL="0" indent="0">
              <a:spcBef>
                <a:spcPts val="600"/>
              </a:spcBef>
              <a:buNone/>
            </a:pPr>
            <a:r>
              <a:rPr lang="sk-SK" altLang="en-US" sz="3200" b="1" dirty="0" err="1"/>
              <a:t>Water</a:t>
            </a:r>
            <a:r>
              <a:rPr lang="sk-SK" altLang="en-US" sz="3200" b="1" dirty="0"/>
              <a:t> on </a:t>
            </a:r>
            <a:r>
              <a:rPr lang="sk-SK" altLang="en-US" sz="3200" b="1" dirty="0" err="1"/>
              <a:t>land</a:t>
            </a:r>
            <a:r>
              <a:rPr lang="sk-SK" altLang="en-US" sz="3200" b="1" dirty="0"/>
              <a:t> </a:t>
            </a:r>
            <a:r>
              <a:rPr lang="sk-SK" altLang="en-US" sz="3200" b="1" dirty="0" err="1"/>
              <a:t>does</a:t>
            </a:r>
            <a:r>
              <a:rPr lang="sk-SK" altLang="en-US" sz="3200" b="1" dirty="0"/>
              <a:t> </a:t>
            </a:r>
            <a:r>
              <a:rPr lang="sk-SK" altLang="en-US" sz="3200" b="1" dirty="0" err="1"/>
              <a:t>not</a:t>
            </a:r>
            <a:r>
              <a:rPr lang="sk-SK" altLang="en-US" sz="3200" b="1" dirty="0"/>
              <a:t> </a:t>
            </a:r>
            <a:r>
              <a:rPr lang="sk-SK" altLang="en-US" sz="3200" b="1" dirty="0" err="1"/>
              <a:t>influence</a:t>
            </a:r>
            <a:r>
              <a:rPr lang="sk-SK" altLang="en-US" sz="3200" b="1" dirty="0"/>
              <a:t> </a:t>
            </a:r>
            <a:r>
              <a:rPr lang="sk-SK" altLang="en-US" sz="3200" b="1" dirty="0" err="1"/>
              <a:t>global</a:t>
            </a:r>
            <a:r>
              <a:rPr lang="sk-SK" altLang="en-US" sz="3200" b="1" dirty="0"/>
              <a:t> </a:t>
            </a:r>
            <a:r>
              <a:rPr lang="sk-SK" altLang="en-US" sz="3200" b="1" dirty="0" err="1"/>
              <a:t>warming</a:t>
            </a:r>
            <a:r>
              <a:rPr lang="en-US" altLang="en-US" sz="3200" b="1" dirty="0"/>
              <a:t> </a:t>
            </a:r>
            <a:endParaRPr lang="sk-SK" altLang="en-US" sz="3200" b="1" dirty="0"/>
          </a:p>
          <a:p>
            <a:pPr marL="0" indent="0">
              <a:spcBef>
                <a:spcPts val="600"/>
              </a:spcBef>
              <a:buNone/>
            </a:pPr>
            <a:endParaRPr lang="sk-SK" altLang="en-US" sz="3200" b="1" dirty="0"/>
          </a:p>
          <a:p>
            <a:pPr marL="0" indent="0">
              <a:spcBef>
                <a:spcPts val="600"/>
              </a:spcBef>
              <a:buNone/>
            </a:pPr>
            <a:r>
              <a:rPr lang="sk-SK" altLang="en-US" sz="3200" b="1" dirty="0" err="1"/>
              <a:t>Impact</a:t>
            </a:r>
            <a:r>
              <a:rPr lang="sk-SK" altLang="en-US" sz="3200" b="1" dirty="0"/>
              <a:t> of </a:t>
            </a:r>
            <a:r>
              <a:rPr lang="sk-SK" altLang="en-US" sz="3200" b="1" dirty="0" err="1"/>
              <a:t>global</a:t>
            </a:r>
            <a:r>
              <a:rPr lang="sk-SK" altLang="en-US" sz="3200" b="1" dirty="0"/>
              <a:t> </a:t>
            </a:r>
            <a:r>
              <a:rPr lang="sk-SK" altLang="en-US" sz="3200" b="1" dirty="0" err="1"/>
              <a:t>warming</a:t>
            </a:r>
            <a:r>
              <a:rPr lang="sk-SK" altLang="en-US" sz="3200" b="1" dirty="0"/>
              <a:t> on </a:t>
            </a:r>
            <a:r>
              <a:rPr lang="sk-SK" altLang="en-US" sz="3200" b="1" dirty="0" err="1"/>
              <a:t>the</a:t>
            </a:r>
            <a:r>
              <a:rPr lang="sk-SK" altLang="en-US" sz="3200" b="1" dirty="0"/>
              <a:t> </a:t>
            </a:r>
            <a:r>
              <a:rPr lang="sk-SK" altLang="en-US" sz="3200" b="1" dirty="0" err="1"/>
              <a:t>water</a:t>
            </a:r>
            <a:r>
              <a:rPr lang="sk-SK" altLang="en-US" sz="3200" b="1" dirty="0"/>
              <a:t> </a:t>
            </a:r>
            <a:r>
              <a:rPr lang="sk-SK" altLang="en-US" sz="3200" b="1" dirty="0" err="1"/>
              <a:t>cycle</a:t>
            </a:r>
            <a:endParaRPr lang="sk-SK" altLang="en-US" sz="3200" b="1" dirty="0"/>
          </a:p>
          <a:p>
            <a:pPr marL="0" indent="0">
              <a:spcBef>
                <a:spcPts val="600"/>
              </a:spcBef>
              <a:buNone/>
            </a:pPr>
            <a:endParaRPr lang="sk-SK" altLang="en-US" sz="3200" b="1" dirty="0"/>
          </a:p>
          <a:p>
            <a:pPr marL="0" indent="0">
              <a:spcBef>
                <a:spcPts val="600"/>
              </a:spcBef>
              <a:buNone/>
            </a:pPr>
            <a:r>
              <a:rPr lang="sk-SK" altLang="en-US" sz="3200" b="1" dirty="0" err="1"/>
              <a:t>Land</a:t>
            </a:r>
            <a:r>
              <a:rPr lang="sk-SK" altLang="en-US" sz="3200" b="1" dirty="0"/>
              <a:t> </a:t>
            </a:r>
            <a:r>
              <a:rPr lang="sk-SK" altLang="en-US" sz="3200" b="1" dirty="0" err="1"/>
              <a:t>usage</a:t>
            </a:r>
            <a:r>
              <a:rPr lang="sk-SK" altLang="en-US" sz="3200" b="1" dirty="0"/>
              <a:t> has </a:t>
            </a:r>
            <a:r>
              <a:rPr lang="sk-SK" altLang="en-US" sz="3200" b="1" dirty="0" err="1"/>
              <a:t>minimal</a:t>
            </a:r>
            <a:r>
              <a:rPr lang="sk-SK" altLang="en-US" sz="3200" b="1" dirty="0"/>
              <a:t> </a:t>
            </a:r>
            <a:r>
              <a:rPr lang="sk-SK" altLang="en-US" sz="3200" b="1" dirty="0" err="1"/>
              <a:t>impact</a:t>
            </a:r>
            <a:r>
              <a:rPr lang="sk-SK" altLang="en-US" sz="3200" b="1" dirty="0"/>
              <a:t> on </a:t>
            </a:r>
            <a:r>
              <a:rPr lang="sk-SK" altLang="en-US" sz="3200" b="1" dirty="0" err="1"/>
              <a:t>the</a:t>
            </a:r>
            <a:r>
              <a:rPr lang="sk-SK" altLang="en-US" sz="3200" b="1" dirty="0"/>
              <a:t> </a:t>
            </a:r>
            <a:r>
              <a:rPr lang="sk-SK" altLang="en-US" sz="3200" b="1" dirty="0" err="1"/>
              <a:t>water</a:t>
            </a:r>
            <a:r>
              <a:rPr lang="sk-SK" altLang="en-US" sz="3200" b="1" dirty="0"/>
              <a:t> </a:t>
            </a:r>
            <a:r>
              <a:rPr lang="sk-SK" altLang="en-US" sz="3200" b="1" dirty="0" err="1"/>
              <a:t>cycle</a:t>
            </a:r>
            <a:r>
              <a:rPr lang="sk-SK" altLang="en-US" sz="3200" b="1" dirty="0"/>
              <a:t> </a:t>
            </a:r>
            <a:endParaRPr lang="en-US" altLang="en-US" sz="3200" b="1" dirty="0"/>
          </a:p>
        </p:txBody>
      </p:sp>
      <p:sp>
        <p:nvSpPr>
          <p:cNvPr id="8" name="Rectangle 6">
            <a:extLst>
              <a:ext uri="{FF2B5EF4-FFF2-40B4-BE49-F238E27FC236}">
                <a16:creationId xmlns:a16="http://schemas.microsoft.com/office/drawing/2014/main" id="{90879956-2E68-3779-25F0-DAA607C177D0}"/>
              </a:ext>
            </a:extLst>
          </p:cNvPr>
          <p:cNvSpPr>
            <a:spLocks noGrp="1" noChangeArrowheads="1"/>
          </p:cNvSpPr>
          <p:nvPr>
            <p:ph type="title"/>
          </p:nvPr>
        </p:nvSpPr>
        <p:spPr>
          <a:xfrm>
            <a:off x="304800" y="4235116"/>
            <a:ext cx="4863966" cy="2313561"/>
          </a:xfrm>
        </p:spPr>
        <p:txBody>
          <a:bodyPr/>
          <a:lstStyle/>
          <a:p>
            <a:pPr eaLnBrk="1" hangingPunct="1">
              <a:buFontTx/>
              <a:buNone/>
            </a:pPr>
            <a:r>
              <a:rPr lang="sk-SK" altLang="en-US" sz="3600" b="1" dirty="0">
                <a:solidFill>
                  <a:schemeClr val="folHlink"/>
                </a:solidFill>
              </a:rPr>
              <a:t>   </a:t>
            </a:r>
            <a:r>
              <a:rPr lang="sk-SK" altLang="en-US" sz="3600" b="1" dirty="0">
                <a:solidFill>
                  <a:schemeClr val="bg1">
                    <a:lumMod val="60000"/>
                    <a:lumOff val="40000"/>
                  </a:schemeClr>
                </a:solidFill>
              </a:rPr>
              <a:t>New </a:t>
            </a:r>
            <a:r>
              <a:rPr lang="sk-SK" altLang="en-US" sz="3600" b="1" dirty="0" err="1">
                <a:solidFill>
                  <a:schemeClr val="bg1">
                    <a:lumMod val="60000"/>
                    <a:lumOff val="40000"/>
                  </a:schemeClr>
                </a:solidFill>
              </a:rPr>
              <a:t>water</a:t>
            </a:r>
            <a:r>
              <a:rPr lang="sk-SK" altLang="en-US" sz="3600" b="1" dirty="0">
                <a:solidFill>
                  <a:schemeClr val="bg1">
                    <a:lumMod val="60000"/>
                    <a:lumOff val="40000"/>
                  </a:schemeClr>
                </a:solidFill>
              </a:rPr>
              <a:t> </a:t>
            </a:r>
            <a:r>
              <a:rPr lang="sk-SK" altLang="en-US" sz="3600" b="1" dirty="0" err="1">
                <a:solidFill>
                  <a:schemeClr val="bg1">
                    <a:lumMod val="60000"/>
                    <a:lumOff val="40000"/>
                  </a:schemeClr>
                </a:solidFill>
              </a:rPr>
              <a:t>paradigm</a:t>
            </a:r>
            <a:endParaRPr lang="sk-SK" altLang="en-US" sz="3600" b="1" dirty="0">
              <a:solidFill>
                <a:schemeClr val="bg1">
                  <a:lumMod val="60000"/>
                  <a:lumOff val="40000"/>
                </a:schemeClr>
              </a:solidFill>
            </a:endParaRPr>
          </a:p>
          <a:p>
            <a:pPr eaLnBrk="1" hangingPunct="1"/>
            <a:endParaRPr lang="sk-SK" altLang="en-US" sz="3600" dirty="0"/>
          </a:p>
          <a:p>
            <a:pPr eaLnBrk="1" hangingPunct="1"/>
            <a:r>
              <a:rPr lang="sk-SK" altLang="en-US" sz="3200" dirty="0" err="1"/>
              <a:t>Draining</a:t>
            </a:r>
            <a:r>
              <a:rPr lang="sk-SK" altLang="en-US" sz="3200" dirty="0"/>
              <a:t> </a:t>
            </a:r>
            <a:r>
              <a:rPr lang="sk-SK" altLang="en-US" sz="3200" dirty="0" err="1"/>
              <a:t>may</a:t>
            </a:r>
            <a:r>
              <a:rPr lang="sk-SK" altLang="en-US" sz="3200" dirty="0"/>
              <a:t> </a:t>
            </a:r>
            <a:r>
              <a:rPr lang="sk-SK" altLang="en-US" sz="3200" dirty="0" err="1"/>
              <a:t>be</a:t>
            </a:r>
            <a:r>
              <a:rPr lang="sk-SK" altLang="en-US" sz="3200" dirty="0"/>
              <a:t>  </a:t>
            </a:r>
            <a:r>
              <a:rPr lang="sk-SK" altLang="en-US" sz="3200" dirty="0" err="1"/>
              <a:t>important</a:t>
            </a:r>
            <a:r>
              <a:rPr lang="sk-SK" altLang="en-US" sz="3200" dirty="0"/>
              <a:t> </a:t>
            </a:r>
            <a:r>
              <a:rPr lang="sk-SK" altLang="en-US" sz="3200" dirty="0" err="1"/>
              <a:t>factor</a:t>
            </a:r>
            <a:r>
              <a:rPr lang="sk-SK" altLang="en-US" sz="3200" dirty="0"/>
              <a:t> in </a:t>
            </a:r>
            <a:r>
              <a:rPr lang="sk-SK" altLang="en-US" sz="3200" dirty="0" err="1"/>
              <a:t>global</a:t>
            </a:r>
            <a:r>
              <a:rPr lang="sk-SK" altLang="en-US" sz="3200" dirty="0"/>
              <a:t> </a:t>
            </a:r>
            <a:r>
              <a:rPr lang="sk-SK" altLang="en-US" sz="3200" dirty="0" err="1"/>
              <a:t>warming</a:t>
            </a:r>
            <a:endParaRPr lang="sk-SK" altLang="en-US" sz="3200" dirty="0"/>
          </a:p>
          <a:p>
            <a:pPr eaLnBrk="1" hangingPunct="1"/>
            <a:endParaRPr lang="sk-SK" altLang="en-US" sz="3200" dirty="0"/>
          </a:p>
          <a:p>
            <a:pPr eaLnBrk="1" hangingPunct="1"/>
            <a:r>
              <a:rPr lang="sk-SK" altLang="en-US" sz="3200" dirty="0" err="1"/>
              <a:t>The</a:t>
            </a:r>
            <a:r>
              <a:rPr lang="sk-SK" altLang="en-US" sz="3200" dirty="0"/>
              <a:t> </a:t>
            </a:r>
            <a:r>
              <a:rPr lang="sk-SK" altLang="en-US" sz="3200" dirty="0" err="1"/>
              <a:t>impact</a:t>
            </a:r>
            <a:r>
              <a:rPr lang="sk-SK" altLang="en-US" sz="3200" dirty="0"/>
              <a:t> of </a:t>
            </a:r>
            <a:r>
              <a:rPr lang="sk-SK" altLang="en-US" sz="3200" dirty="0" err="1"/>
              <a:t>changes</a:t>
            </a:r>
            <a:r>
              <a:rPr lang="sk-SK" altLang="en-US" sz="3200" dirty="0"/>
              <a:t> in </a:t>
            </a:r>
            <a:r>
              <a:rPr lang="sk-SK" altLang="en-US" sz="3200" dirty="0" err="1"/>
              <a:t>the</a:t>
            </a:r>
            <a:r>
              <a:rPr lang="sk-SK" altLang="en-US" sz="3200" dirty="0"/>
              <a:t> </a:t>
            </a:r>
            <a:r>
              <a:rPr lang="sk-SK" altLang="en-US" sz="3200" dirty="0" err="1"/>
              <a:t>water</a:t>
            </a:r>
            <a:r>
              <a:rPr lang="sk-SK" altLang="en-US" sz="3200" dirty="0"/>
              <a:t> </a:t>
            </a:r>
            <a:r>
              <a:rPr lang="sk-SK" altLang="en-US" sz="3200" dirty="0" err="1"/>
              <a:t>cycle</a:t>
            </a:r>
            <a:r>
              <a:rPr lang="sk-SK" altLang="en-US" sz="3200" dirty="0"/>
              <a:t> on </a:t>
            </a:r>
            <a:r>
              <a:rPr lang="sk-SK" altLang="en-US" sz="3200" dirty="0" err="1"/>
              <a:t>global</a:t>
            </a:r>
            <a:r>
              <a:rPr lang="sk-SK" altLang="en-US" sz="3200" dirty="0"/>
              <a:t> </a:t>
            </a:r>
            <a:r>
              <a:rPr lang="sk-SK" altLang="en-US" sz="3200" dirty="0" err="1"/>
              <a:t>warming</a:t>
            </a:r>
            <a:r>
              <a:rPr lang="en-US" altLang="en-US" sz="3200" dirty="0"/>
              <a:t> </a:t>
            </a:r>
            <a:endParaRPr lang="sk-SK" altLang="en-US" sz="3200" dirty="0"/>
          </a:p>
          <a:p>
            <a:pPr eaLnBrk="1" hangingPunct="1"/>
            <a:endParaRPr lang="sk-SK" altLang="en-US" sz="3200" dirty="0"/>
          </a:p>
          <a:p>
            <a:pPr eaLnBrk="1" hangingPunct="1"/>
            <a:r>
              <a:rPr lang="sk-SK" altLang="en-US" sz="3200" dirty="0" err="1"/>
              <a:t>Land</a:t>
            </a:r>
            <a:r>
              <a:rPr lang="sk-SK" altLang="en-US" sz="3200" dirty="0"/>
              <a:t> </a:t>
            </a:r>
            <a:r>
              <a:rPr lang="sk-SK" altLang="en-US" sz="3200" dirty="0" err="1"/>
              <a:t>usage</a:t>
            </a:r>
            <a:r>
              <a:rPr lang="sk-SK" altLang="en-US" sz="3200" dirty="0"/>
              <a:t> has a </a:t>
            </a:r>
            <a:r>
              <a:rPr lang="sk-SK" altLang="en-US" sz="3200" dirty="0" err="1"/>
              <a:t>fundamental</a:t>
            </a:r>
            <a:r>
              <a:rPr lang="sk-SK" altLang="en-US" sz="3200" dirty="0"/>
              <a:t> </a:t>
            </a:r>
            <a:r>
              <a:rPr lang="sk-SK" altLang="en-US" sz="3200" dirty="0" err="1"/>
              <a:t>impact</a:t>
            </a:r>
            <a:r>
              <a:rPr lang="sk-SK" altLang="en-US" sz="3200" dirty="0"/>
              <a:t> on </a:t>
            </a:r>
            <a:r>
              <a:rPr lang="sk-SK" altLang="en-US" sz="3200" dirty="0" err="1"/>
              <a:t>the</a:t>
            </a:r>
            <a:r>
              <a:rPr lang="sk-SK" altLang="en-US" sz="3200" dirty="0"/>
              <a:t> </a:t>
            </a:r>
            <a:r>
              <a:rPr lang="sk-SK" altLang="en-US" sz="3200" dirty="0" err="1"/>
              <a:t>influence</a:t>
            </a:r>
            <a:r>
              <a:rPr lang="sk-SK" altLang="en-US" sz="3200" dirty="0"/>
              <a:t> of </a:t>
            </a:r>
            <a:r>
              <a:rPr lang="sk-SK" altLang="en-US" sz="3200" dirty="0" err="1"/>
              <a:t>the</a:t>
            </a:r>
            <a:r>
              <a:rPr lang="sk-SK" altLang="en-US" sz="3200" dirty="0"/>
              <a:t> </a:t>
            </a:r>
            <a:r>
              <a:rPr lang="sk-SK" altLang="en-US" sz="3200" dirty="0" err="1"/>
              <a:t>water</a:t>
            </a:r>
            <a:r>
              <a:rPr lang="sk-SK" altLang="en-US" sz="3200" dirty="0"/>
              <a:t> </a:t>
            </a:r>
            <a:r>
              <a:rPr lang="sk-SK" altLang="en-US" sz="3200" dirty="0" err="1"/>
              <a:t>cycle</a:t>
            </a:r>
            <a:r>
              <a:rPr lang="en-US" altLang="en-US" sz="3200" dirty="0"/>
              <a:t> </a:t>
            </a:r>
          </a:p>
        </p:txBody>
      </p:sp>
      <p:sp>
        <p:nvSpPr>
          <p:cNvPr id="2" name="Zástupný text 4">
            <a:extLst>
              <a:ext uri="{FF2B5EF4-FFF2-40B4-BE49-F238E27FC236}">
                <a16:creationId xmlns:a16="http://schemas.microsoft.com/office/drawing/2014/main" id="{50DC1764-9805-885E-4A56-77D3D5930B02}"/>
              </a:ext>
            </a:extLst>
          </p:cNvPr>
          <p:cNvSpPr txBox="1">
            <a:spLocks/>
          </p:cNvSpPr>
          <p:nvPr/>
        </p:nvSpPr>
        <p:spPr>
          <a:xfrm>
            <a:off x="1188590" y="222940"/>
            <a:ext cx="2621019" cy="6965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sk-SK" sz="1400" b="1" dirty="0" err="1">
                <a:solidFill>
                  <a:srgbClr val="58FFDA"/>
                </a:solidFill>
                <a:latin typeface="Google Sans"/>
              </a:rPr>
              <a:t>Daia</a:t>
            </a:r>
            <a:r>
              <a:rPr lang="sk-SK" sz="1400" b="1" dirty="0">
                <a:solidFill>
                  <a:srgbClr val="58FFDA"/>
                </a:solidFill>
                <a:latin typeface="Google Sans"/>
              </a:rPr>
              <a:t>, </a:t>
            </a:r>
            <a:r>
              <a:rPr lang="en-US" sz="1400" b="1" i="0" dirty="0">
                <a:solidFill>
                  <a:srgbClr val="58FFDA"/>
                </a:solidFill>
                <a:effectLst/>
                <a:latin typeface="Google Sans"/>
              </a:rPr>
              <a:t>Water Holistic</a:t>
            </a:r>
            <a:r>
              <a:rPr lang="sk-SK" sz="1400" b="1" dirty="0">
                <a:solidFill>
                  <a:srgbClr val="58FFDA"/>
                </a:solidFill>
              </a:rPr>
              <a:t>,</a:t>
            </a:r>
          </a:p>
          <a:p>
            <a:pPr>
              <a:lnSpc>
                <a:spcPct val="100000"/>
              </a:lnSpc>
              <a:spcBef>
                <a:spcPts val="0"/>
              </a:spcBef>
            </a:pPr>
            <a:r>
              <a:rPr lang="sk-SK" sz="1400" b="1" dirty="0">
                <a:solidFill>
                  <a:srgbClr val="58FFDA"/>
                </a:solidFill>
              </a:rPr>
              <a:t> </a:t>
            </a:r>
            <a:r>
              <a:rPr lang="sk-SK" sz="1400" b="1" dirty="0" err="1">
                <a:solidFill>
                  <a:srgbClr val="58FFDA"/>
                </a:solidFill>
              </a:rPr>
              <a:t>April</a:t>
            </a:r>
            <a:r>
              <a:rPr lang="sk-SK" sz="1400" b="1" dirty="0">
                <a:solidFill>
                  <a:srgbClr val="58FFDA"/>
                </a:solidFill>
              </a:rPr>
              <a:t>  15</a:t>
            </a:r>
            <a:r>
              <a:rPr lang="sk-SK" sz="1200" b="1" baseline="30000" dirty="0">
                <a:solidFill>
                  <a:srgbClr val="58FFDA"/>
                </a:solidFill>
              </a:rPr>
              <a:t>th </a:t>
            </a:r>
            <a:r>
              <a:rPr lang="sk-SK" sz="1200" b="1" dirty="0">
                <a:solidFill>
                  <a:srgbClr val="58FFDA"/>
                </a:solidFill>
              </a:rPr>
              <a:t> 2026  </a:t>
            </a:r>
            <a:endParaRPr lang="en-US" sz="1200" b="1" dirty="0">
              <a:solidFill>
                <a:srgbClr val="58FFDA"/>
              </a:solidFill>
            </a:endParaRPr>
          </a:p>
        </p:txBody>
      </p:sp>
    </p:spTree>
    <p:extLst>
      <p:ext uri="{BB962C8B-B14F-4D97-AF65-F5344CB8AC3E}">
        <p14:creationId xmlns:p14="http://schemas.microsoft.com/office/powerpoint/2010/main" val="27747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1000"/>
                                        <p:tgtEl>
                                          <p:spTgt spid="8">
                                            <p:txEl>
                                              <p:pRg st="4" end="4"/>
                                            </p:txEl>
                                          </p:spTgt>
                                        </p:tgtEl>
                                      </p:cBhvr>
                                    </p:animEffect>
                                    <p:anim calcmode="lin" valueType="num">
                                      <p:cBhvr>
                                        <p:cTn id="5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theme/theme1.xml><?xml version="1.0" encoding="utf-8"?>
<a:theme xmlns:a="http://schemas.openxmlformats.org/drawingml/2006/main" name="Motív_done2">
  <a:themeElements>
    <a:clrScheme name="Water holistic">
      <a:dk1>
        <a:srgbClr val="000000"/>
      </a:dk1>
      <a:lt1>
        <a:srgbClr val="00E8B5"/>
      </a:lt1>
      <a:dk2>
        <a:srgbClr val="FFFFFF"/>
      </a:dk2>
      <a:lt2>
        <a:srgbClr val="104EFF"/>
      </a:lt2>
      <a:accent1>
        <a:srgbClr val="104EFF"/>
      </a:accent1>
      <a:accent2>
        <a:srgbClr val="FFFFFF"/>
      </a:accent2>
      <a:accent3>
        <a:srgbClr val="0C0C0C"/>
      </a:accent3>
      <a:accent4>
        <a:srgbClr val="FFFFA9"/>
      </a:accent4>
      <a:accent5>
        <a:srgbClr val="00E8B5"/>
      </a:accent5>
      <a:accent6>
        <a:srgbClr val="104EFF"/>
      </a:accent6>
      <a:hlink>
        <a:srgbClr val="000000"/>
      </a:hlink>
      <a:folHlink>
        <a:srgbClr val="FFFFFF"/>
      </a:folHlink>
    </a:clrScheme>
    <a:fontScheme name="Vlastné 3">
      <a:majorFont>
        <a:latin typeface="Signika SemiBold"/>
        <a:ea typeface=""/>
        <a:cs typeface=""/>
      </a:majorFont>
      <a:minorFont>
        <a:latin typeface="Signi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DA600"/>
        </a:solidFill>
        <a:ln>
          <a:solidFill>
            <a:srgbClr val="CDA600"/>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0000" tIns="45720" rIns="91440" bIns="45720" rtlCol="0" anchor="b" anchorCtr="0">
        <a:normAutofit/>
      </a:bodyPr>
      <a:lstStyle>
        <a:defPPr algn="l">
          <a:defRPr dirty="0" smtClean="0"/>
        </a:defPPr>
      </a:lstStyle>
    </a:txDef>
  </a:objectDefaults>
  <a:extraClrSchemeLst/>
  <a:extLst>
    <a:ext uri="{05A4C25C-085E-4340-85A3-A5531E510DB2}">
      <thm15:themeFamily xmlns:thm15="http://schemas.microsoft.com/office/thememl/2012/main" name="Prezentácia1" id="{D650C592-2D5E-4751-8FC0-AC1860EA01AC}" vid="{B804241B-B0DE-4BF8-B3D1-8B1AF5B6DF87}"/>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DD8B3B7-70D5-47FB-ADE8-89F2F855E158}">
  <we:reference id="5bf5ad08-a2f3-4cca-b30d-cd77ea8d6bd4" version="1.6.0.0" store="EXCatalog" storeType="EXCatalog"/>
  <we:alternateReferences>
    <we:reference id="WA104380255" version="1.6.0.0" store="sk-SK"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1322b8-800e-45c2-a308-21ba3f782dcd" xsi:nil="true"/>
    <lcf76f155ced4ddcb4097134ff3c332f xmlns="822391d6-b874-4a6a-ac13-01fcbc651d0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BE81C350C6AA458C750D7FAC99A0A8" ma:contentTypeVersion="18" ma:contentTypeDescription="Create a new document." ma:contentTypeScope="" ma:versionID="d4c8bfe57395db0bddbcfb6139b7f17d">
  <xsd:schema xmlns:xsd="http://www.w3.org/2001/XMLSchema" xmlns:xs="http://www.w3.org/2001/XMLSchema" xmlns:p="http://schemas.microsoft.com/office/2006/metadata/properties" xmlns:ns2="822391d6-b874-4a6a-ac13-01fcbc651d0e" xmlns:ns3="6d1322b8-800e-45c2-a308-21ba3f782dcd" targetNamespace="http://schemas.microsoft.com/office/2006/metadata/properties" ma:root="true" ma:fieldsID="66cf9a2918abd2af0e3eea0ed00f3a17" ns2:_="" ns3:_="">
    <xsd:import namespace="822391d6-b874-4a6a-ac13-01fcbc651d0e"/>
    <xsd:import namespace="6d1322b8-800e-45c2-a308-21ba3f782d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391d6-b874-4a6a-ac13-01fcbc651d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29fb2f-56b5-4f31-9e8c-44820493504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322b8-800e-45c2-a308-21ba3f782d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e615ef8-fcc6-450c-98d6-af8a3c2acd29}" ma:internalName="TaxCatchAll" ma:showField="CatchAllData" ma:web="6d1322b8-800e-45c2-a308-21ba3f782d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D401A-54CC-4F90-9C94-A1788ABDD0E9}">
  <ds:schemaRefs>
    <ds:schemaRef ds:uri="6d1322b8-800e-45c2-a308-21ba3f782dcd"/>
    <ds:schemaRef ds:uri="http://www.w3.org/XML/1998/namespace"/>
    <ds:schemaRef ds:uri="http://purl.org/dc/dcmitype/"/>
    <ds:schemaRef ds:uri="http://schemas.microsoft.com/office/2006/metadata/properties"/>
    <ds:schemaRef ds:uri="822391d6-b874-4a6a-ac13-01fcbc651d0e"/>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539DC5F8-74D2-463E-B706-ED7D3D7FF3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2391d6-b874-4a6a-ac13-01fcbc651d0e"/>
    <ds:schemaRef ds:uri="6d1322b8-800e-45c2-a308-21ba3f782d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B9E96A-DD4F-420B-B0C2-558B4631BB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7947</TotalTime>
  <Words>979</Words>
  <Application>Microsoft Office PowerPoint</Application>
  <PresentationFormat>Szélesvásznú</PresentationFormat>
  <Paragraphs>166</Paragraphs>
  <Slides>36</Slides>
  <Notes>3</Notes>
  <HiddenSlides>0</HiddenSlides>
  <MMClips>0</MMClips>
  <ScaleCrop>false</ScaleCrop>
  <HeadingPairs>
    <vt:vector size="8" baseType="variant">
      <vt:variant>
        <vt:lpstr>Használt betűtípusok</vt:lpstr>
      </vt:variant>
      <vt:variant>
        <vt:i4>8</vt:i4>
      </vt:variant>
      <vt:variant>
        <vt:lpstr>Téma</vt:lpstr>
      </vt:variant>
      <vt:variant>
        <vt:i4>1</vt:i4>
      </vt:variant>
      <vt:variant>
        <vt:lpstr>Beágyazott OLE kiszolgálók</vt:lpstr>
      </vt:variant>
      <vt:variant>
        <vt:i4>1</vt:i4>
      </vt:variant>
      <vt:variant>
        <vt:lpstr>Diacímek</vt:lpstr>
      </vt:variant>
      <vt:variant>
        <vt:i4>36</vt:i4>
      </vt:variant>
    </vt:vector>
  </HeadingPairs>
  <TitlesOfParts>
    <vt:vector size="46" baseType="lpstr">
      <vt:lpstr>Aptos</vt:lpstr>
      <vt:lpstr>Arial</vt:lpstr>
      <vt:lpstr>Calibri</vt:lpstr>
      <vt:lpstr>Google Sans</vt:lpstr>
      <vt:lpstr>Myriad Pro</vt:lpstr>
      <vt:lpstr>Raleway</vt:lpstr>
      <vt:lpstr>Signika SemiBold</vt:lpstr>
      <vt:lpstr>Wingdings</vt:lpstr>
      <vt:lpstr>Motív_done2</vt:lpstr>
      <vt:lpstr>Bitmap Image</vt:lpstr>
      <vt:lpstr>Nature-based solutions  for water, soil and climate regulation</vt:lpstr>
      <vt:lpstr>/Ibrahim Ibn Jacqub at-Turtushi, About the Western Slavs, middle of the 10th century/ </vt:lpstr>
      <vt:lpstr>PowerPoint-bemutató</vt:lpstr>
      <vt:lpstr>PowerPoint-bemutató</vt:lpstr>
      <vt:lpstr>PowerPoint-bemutató</vt:lpstr>
      <vt:lpstr>PowerPoint-bemutató</vt:lpstr>
      <vt:lpstr>PowerPoint-bemutató</vt:lpstr>
      <vt:lpstr>PowerPoint-bemutató</vt:lpstr>
      <vt:lpstr>   New water paradigm  Draining may be  important factor in global warming  The impact of changes in the water cycle on global warming   Land usage has a fundamental impact on the influence of the water cycle </vt:lpstr>
      <vt:lpstr>   New water paradigm  Extremes of weather are the main climatic problem for humanity   Reason for extreme weather are changes in the water cycle   If the new approach to water is applied, a recovery of the climate can be expected within decades </vt:lpstr>
      <vt:lpstr>   New water paradigm  Water and vegetation alleviate unwanted temperature differences;   Cloudiness moderates the intensity of solar radiation falling on Earth's surface   The main source and reserve of water is groundwater</vt:lpstr>
      <vt:lpstr>   New water paradigm  Rainwater is an asset that needs to be retained in soil/plants   Water can be used for more purposes, then purified and recycled   Water supplied through a system divided into potable and utility water </vt:lpstr>
      <vt:lpstr>PowerPoint-bemutató</vt:lpstr>
      <vt:lpstr>PowerPoint-bemutató</vt:lpstr>
      <vt:lpstr>PowerPoint-bemutató</vt:lpstr>
      <vt:lpstr>PowerPoint-bemutató</vt:lpstr>
      <vt:lpstr>PowerPoint-bemutató</vt:lpstr>
      <vt:lpstr>PowerPoint-bemutató</vt:lpstr>
      <vt:lpstr>STOP FLOODS AND DESERTIFICATION  AND BRING BACK  WATER AND VEGETATION: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KOŽÁR Slavomír</dc:creator>
  <cp:lastModifiedBy>Gergely Rodics</cp:lastModifiedBy>
  <cp:revision>84</cp:revision>
  <dcterms:created xsi:type="dcterms:W3CDTF">2023-07-04T14:01:40Z</dcterms:created>
  <dcterms:modified xsi:type="dcterms:W3CDTF">2026-04-23T16:28:32Z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0x010100D8BE81C350C6AA458C750D7FAC99A0A8</vt:lpwstr>
  </property>
  <property fmtid="{D5CDD505-2E9C-101B-9397-08002B2CF9AE}" pid="3" name="MediaServiceImageTags">
    <vt:lpwstr/>
  </property>
</Properties>
</file>